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3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notesSlides/notesSlide4.xml" ContentType="application/vnd.openxmlformats-officedocument.presentationml.notesSlide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notesSlides/notesSlide5.xml" ContentType="application/vnd.openxmlformats-officedocument.presentationml.notesSlide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notesSlides/notesSlide6.xml" ContentType="application/vnd.openxmlformats-officedocument.presentationml.notesSlide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notesSlides/notesSlide7.xml" ContentType="application/vnd.openxmlformats-officedocument.presentationml.notesSlide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notesSlides/notesSlide8.xml" ContentType="application/vnd.openxmlformats-officedocument.presentationml.notesSlide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notesSlides/notesSlide9.xml" ContentType="application/vnd.openxmlformats-officedocument.presentationml.notesSlide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notesSlides/notesSlide10.xml" ContentType="application/vnd.openxmlformats-officedocument.presentationml.notesSlide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notesSlides/notesSlide11.xml" ContentType="application/vnd.openxmlformats-officedocument.presentationml.notesSlide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notesSlides/notesSlide12.xml" ContentType="application/vnd.openxmlformats-officedocument.presentationml.notesSlide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notesSlides/notesSlide13.xml" ContentType="application/vnd.openxmlformats-officedocument.presentationml.notesSlide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notesMasterIdLst>
    <p:notesMasterId r:id="rId18"/>
  </p:notesMasterIdLst>
  <p:handoutMasterIdLst>
    <p:handoutMasterId r:id="rId19"/>
  </p:handoutMasterIdLst>
  <p:sldIdLst>
    <p:sldId id="344" r:id="rId2"/>
    <p:sldId id="346" r:id="rId3"/>
    <p:sldId id="361" r:id="rId4"/>
    <p:sldId id="373" r:id="rId5"/>
    <p:sldId id="372" r:id="rId6"/>
    <p:sldId id="374" r:id="rId7"/>
    <p:sldId id="375" r:id="rId8"/>
    <p:sldId id="376" r:id="rId9"/>
    <p:sldId id="377" r:id="rId10"/>
    <p:sldId id="378" r:id="rId11"/>
    <p:sldId id="371" r:id="rId12"/>
    <p:sldId id="363" r:id="rId13"/>
    <p:sldId id="379" r:id="rId14"/>
    <p:sldId id="362" r:id="rId15"/>
    <p:sldId id="380" r:id="rId16"/>
    <p:sldId id="34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823F"/>
    <a:srgbClr val="3D8225"/>
    <a:srgbClr val="26293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1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2100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2886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FB548F-E164-4D9F-A017-507A614754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9FF16F-2ADC-423B-8AA2-14F76ECB1E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CFA85B-F0D0-46B4-B4F4-F331F321C77C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A4EB2-7A68-4302-BAF7-B6B18D2CF8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92332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48:30.05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1045 331 439 0,'0'0'199'0,"0"0"-51"16,0 0-16-16,-75-149-13 15,26 117-51-15,0 10 13 16,0 2-25-16,-9 12-23 16,1 8 8-16,-19 0-29 15,1 5 0-15,-14 37-8 16,-4 21 7-16,-5 27-6 0,22 18-5 15,10 11 0-15,8 14 1 16,9 3 3 0,31 3-4-16,9-3 0 0,9-9 5 15,9-11-7-15,49-14 2 16,26-23 0-16,32-16-5 16,31-18 9-16,12-21-4 15,-3-20 0-15,4-4 6 16,-5-14-3-16,-21-29-3 15,-19-13 0-15,1-9 6 16,-23-14-2-16,-13-8 5 16,-13-16 42-16,-32-8-25 15,-13-13 10-15,-22-9-19 16,0-12-5-16,-40-2 11 16,-57 3-22-16,-28 10 2 0,-17 27-3 15,-9 31-3-15,-22 31 2 16,-9 33-25-16,8 12-74 15,10 32-74-15,31 32-213 16</inkml:trace>
  <inkml:trace contextRef="#ctx0" brushRef="#br0" timeOffset="2490">3307 592 345 0,'0'0'197'16,"0"0"-74"-16,0 0 31 16,0 0-30-16,0 0-7 15,-22-156-2-15,-14 125-43 16,-4 6-18-16,-9 7 9 16,0 8-38-16,-4 10 2 0,-18 2-22 15,-5 43 3-15,-17 26-12 16,-14 17 4-16,23 19 0 15,-5 10-2 1,23 10 9-16,26 12-7 0,22 8 0 16,18 1 1-16,31-4-6 15,53-17 5-15,41-19 0 16,17-26-3-16,4-30 3 16,6-25 0-16,-10-27-2 15,4 0 2-15,5-28-4 16,-17-21 6-16,-19-4-2 15,-17-12 12-15,-31-9-10 0,-27-19 21 16,-14-21 15 0,-26-19-18-16,0-14 5 0,-18-6-18 15,-57 6-2-15,-32 17 2 16,-17 20-4-16,-23 28-3 16,-13 25 0-16,14 28-14 15,12 29 3-15,19 0-71 16,39 57-60-16,27 19-89 15,32 21-151-15</inkml:trace>
  <inkml:trace contextRef="#ctx0" brushRef="#br0" timeOffset="3142">5337 505 620 0,'0'0'145'0,"0"0"-26"16,0 0-2-16,0 0-29 15,-262-63-19-15,204 63-47 16,-8 51-10-16,-19 25-10 16,1 24 4-16,-5 21 0 15,13 12-5-15,19 9-1 16,17 9 2-16,31-5 3 16,9-7-5-16,0-13 0 15,66-23-3-15,23-23 0 16,36-21 0-16,17-25-3 0,13-26 1 15,5-8 10-15,5-23 6 16,-5-34 1-16,-36-6 0 16,-26-17 68-16,-32-7-5 15,-35-13-19-15,-31-26-7 16,0-12-24-16,-66-13 6 16,-23 3-13-16,-18 12-18 15,-17 22 12-15,-9 24-12 16,-1 27 0-16,1 33-6 15,-9 24-5-15,4 6 3 0,-22 43-61 16,5 24-149-16,4 18-225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09.71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116 499 14 0,'0'0'571'16,"0"0"-383"-16,0 0-28 0,0 0-11 16,0 0-10-16,0 0-45 15,0 0-28-15,0-85-1 16,0 85-46-16,0 0 5 16,0 0-24-16,0 20-5 15,9 22 1-15,13 6 8 16,-4 6-4-16,-9-4 14 15,0 3-8-15,-9-6-1 16,0-2-3-16,0-5 5 16,0-11-5-16,0-13-2 15,0-7 0-15,0-9 1 0,0 0 10 16,0 0-4-16,0-23 13 16,0-20-11-16,-18-14 9 15,0-10-18-15,-4-15 5 16,4-9-7-16,9-7 10 15,-9-2-8-15,18 9 0 16,0 13 6-16,0 18-13 16,0 20 7-16,0 18 0 15,0 11-7-15,27 7-4 16,13 4 11-16,18 0-1 16,0 18-25-16,8 13 18 15,-21 8-23-15,4 10-11 16,-32 4 30-16,-17 13-42 15,-17 1 29-15,-50 1 5 0,-18-6-44 16,-3-13 55-16,12-11 9 16,27-17 0-16,23-1 0 15,-6-9 8-15,32-2-8 16,0 2 0-16,0-2 1 16,23 2-1-16,43 0 0 15,19-2 2-15,21 2 1 16,-12-2 1-16,3 2-4 15,-30 0 0-15,9 0-7 16,-19 3-80-16,1 4-120 16,-18-1-90-16,-22-2-262 15</inkml:trace>
  <inkml:trace contextRef="#ctx0" brushRef="#br0" timeOffset="938">836 691 515 0,'0'0'149'0,"0"0"-32"16,0 0 19-16,0 0-57 15,0 0 10-15,0 0-4 16,0-73-42-16,0 73 5 16,0 0-48-16,0 0-2 0,-9 0 0 15,0 23-23 1,-4 13 25-16,4 10 13 0,9 0-4 15,0 4-11-15,0-8 2 16,31-8-14-16,13-12 9 16,-4-13 1-16,9-9 4 15,0 0 10-15,-5-25-5 16,5-9-1-16,-18-3 14 16,-22-8-15-16,0 0 23 15,-9-1-5-15,0 4-3 16,-26 2 30-16,-14 6-36 15,0 5 9-15,-5 12-10 16,-13 7-1-16,18 6-17 16,0 4 7-16,14 0 0 15,8 23-4-15,5 14 9 16,13 8-5-16,0 5 0 0,0 0-12 16,40-5 11-16,8-8-23 15,10-9 8-15,0-9 13 16,-14-13-9-16,14-6 12 15,0 0-1-15,-9 0 9 16,-9-16-4-16,-14-7-4 16,6-3 0-16,-15-5 9 15,1-3-2-15,-18 3 1 16,0 0 15-16,0 6-18 16,0 5 29-16,0 11-29 15,0 7-4-15,0 2 1 0,0 0-2 16,0 0-8-16,9 22 5 15,4 14 3-15,-4-1 0 16,9 2 0-16,13-9 0 16,-13-3-12-16,8-2 15 15,6-6-3-15,-6-6 0 16,5-3-8-16,-4-8 3 16,4 0 5-16,-22 0 0 15,9 0-2-15,-9-16 9 16,0-10-7-16,13-2 1 15,-22 2 6-15,0 4-1 16,0 7-6-16,0 5 3 16,0 6 2-16,0 4-5 15,0 0-4-15,9 0 3 16,0 6-15-16,8 20 16 0,14-1 0 16,5 0-8-16,13-5-1 15,0-8-3-15,8-4 4 16,-8-8 1-16,-22 0 8 15,13 0-1-15,-22 0 0 16,-1-22 4-16,-3-10 0 16,-14-1-4-16,0-4 0 15,0 2 10-15,-49 4-9 16,-18 6-1-16,1 11 0 16,8 14-25-16,18 0-44 0,31 5-236 15,9 20-101 1</inkml:trace>
  <inkml:trace contextRef="#ctx0" brushRef="#br0" timeOffset="1401">2568 734 604 0,'0'0'189'16,"0"0"-81"-16,0 0 32 15,0 0-28-15,0 0-55 16,0 0-16-16,32-46-41 16,3 46 0-16,14-2 5 15,9-1-1-15,-1-7 0 0,19 0 1 16,-18-4 4-16,-1 2 2 16,-17 3-4-16,-22 4-3 15,0 3 40-15,-18-1-28 16,0-3 16-16,0-3 6 15,0-4-20-15,-27-5-4 16,-13 1-14-16,0 7 0 16,14 0-3-16,-1 7 10 15,27 3-7-15,0 0 0 16,0 0 7-16,0 0-8 16,0 0 1-16,0 0-9 15,18 0 3-15,8 9 12 0,14 5-6 16,0-2 0-1,-4 6 12-15,4 0-13 0,-13 6 1 16,4 4 0-16,-22 5-5 16,0 10 5-16,-9 11-7 15,-40 8-88-15,-45 6-277 16,-22-3-447-16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23:04.41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264 274 575 0,'0'0'181'0,"0"0"-53"0,0 0 13 16,0 0 3-16,0 0-58 15,0 0-27-15,-49-28-3 16,49 28-27-16,0-5 12 16,26-4-25-16,23-2-15 15,18-3 22-15,22-1-21 16,-5-1 11-16,23 1-1 15,-5 1-9-15,5 0 12 16,-10 2-15-16,-12 7 3 16,-27-1-4-16,-19 6 1 15,-21 0 0-15,-18 0-1 16,0 0-38-16,0 0-55 0,-18 0-45 16,-21 6-1-1,-19 8-62-15,9 1-85 0,4-4-109 16</inkml:trace>
  <inkml:trace contextRef="#ctx0" brushRef="#br0" timeOffset="314">721 176 256 0,'0'0'216'0,"0"0"-53"0,0 0-4 16,0 0-37-16,0 0 6 15,0 0-33-15,-40-9-13 16,31 9-4-16,9 0-34 15,-9 0 2-15,9 0-22 16,-17 11-19-16,-1 18 37 16,5 5-33-16,4 8 8 0,0 9 5 15,-9 6-14-15,9 5 4 16,-4 0-12-16,13-5 10 16,-9-10-9-16,9-9-1 15,0-10 0-15,0-14-2 16,0-6 5-16,0-8-3 15,0 0 0-15,0 0-1 16,0 0-11-16,0 0-8 16,0-2-84-16,0-14-34 15,-9 7-101-15,-9 0-120 16</inkml:trace>
  <inkml:trace contextRef="#ctx0" brushRef="#br0" timeOffset="980">357 203 256 0,'0'0'165'0,"0"0"-34"0,0 0-25 16,0 0-22-16,0 0 13 15,0 0-28-15,-18-2-16 16,18-1 18-16,0 0-21 16,0-3 6-16,0 4-4 15,0-7-27-15,0 2 11 16,9-3-35-16,9 5-1 16,22-4 5-16,18 7-5 15,17-2 0-15,23 2-2 16,26-2 9-16,9-1-5 15,1 0-2-15,8-2 0 16,-35 5-3-16,-19-1 6 16,-52 3-3-16,-18 0 0 15,-18 0 6-15,0 0-12 0,0 0 6 16,-27 0-58-16,-22 0-19 16,0 0-75-16,-4 0-37 15,-5 3-83-15</inkml:trace>
  <inkml:trace contextRef="#ctx0" brushRef="#br0" timeOffset="1400">752 178 512 0,'0'0'182'0,"0"0"-29"15,0 0-29-15,0 0-23 16,0 0-13-16,0 0-48 16,0-25 1-16,0 25 2 15,0 0-33-15,-22 0 13 16,13 8-11-16,-17 20-3 15,3 9 14-15,6 6-18 16,8 8-5-16,-9 2 6 0,18 4-2 16,0-9 3-1,0-8-7-15,0-10 0 16,0-6-1-16,0-10 4 0,0-8-3 16,0-4 0-16,0-2 5 15,0 0-5-15,0 0 0 16,0 0-29-16,0 0-9 15,0 0-117-15,-13 0-162 16,-5-6-247-16</inkml:trace>
  <inkml:trace contextRef="#ctx0" brushRef="#br0" timeOffset="7906">2272 2646 321 0,'0'0'142'16,"0"0"-64"-16,0 0 4 15,0 0 6-15,0 0-30 16,0 0-10-16,0 0-31 16,40 0-16-16,0-2 30 15,17-9-22-15,-3 2 18 16,17-3 7-16,-18 4-30 16,-4 0 23-16,-18 2-23 15,-4 6-3-15,-18-3 7 16,4 3-4-16,-13 0-4 15,0 0 0-15,0 0 7 16,0 0-8-16,0 0 1 16,0 0 0-16,0 0-4 0,0 0 8 15,0 0-4 1,0 0 0-16,0 0-3 0,-13 0 0 16,-23 0 5-16,-13 0-2 15,-17 0 0-15,8 6-2 16,0-1-10-16,9-5 8 15,0 0-1-15,5 0 5 16,4 0 0-16,13 0 1 16,5 0-4-16,4 0 5 15,18 0-2-15,0 0 0 0,0 0-7 16,0 0-2 0,27 0-12-16,22 0 21 0,40 0 2 15,13-2-1-15,-4-1-1 16,8 3 0-16,-21 0-16 15,-10 0-72-15,-35 0-195 16,-31 0-259-16</inkml:trace>
  <inkml:trace contextRef="#ctx0" brushRef="#br0" timeOffset="9688">4027 2528 407 0,'0'0'82'16,"0"0"-10"-16,0 0-3 15,0 0 4-15,0 0 3 16,0 0-34-16,9-6-19 16,17 0 5-16,14 1-9 0,9-1 3 15,18-1 0-15,8 3-21 16,14-2 25-16,-13 3-22 15,-1 1 2-15,-17 2 6 16,-31 0-6-16,-5 0-5 16,-22 0-1-16,0 0 0 15,0 0-4-15,0 0 4 16,-22 0 0-16,-23 0 23 16,-35 0-17-16,-13 5 0 15,-14 4-6-15,-8-4-13 16,13 1 9-16,-5-3-4 15,31 2 6-15,10-1-8 16,17-2 10-16,18-2 0 16,22 0 0-16,9 0-4 0,0 0 2 15,0 0-10-15,0 0-9 16,31 0 20-16,13 0-4 16,14 0 5-16,9 0 0 15,4 3 11-15,-27 0-19 16,5-1 8-16,0 2 0 15,-22-2 2-15,4-2 3 16,-22 3-9-16,0-3 4 16,-1 0-82-16,-8 0-132 15,0 0-130-15</inkml:trace>
  <inkml:trace contextRef="#ctx0" brushRef="#br0" timeOffset="16379">7474 1209 374 0,'0'0'157'15,"0"0"-29"-15,0 0-4 16,0 0-21-16,0 0-35 16,0 0 8-16,0 0-31 0,0-77 6 15,0 77-5-15,0 0-44 16,0 0 9-16,0 0-11 15,-9 23-10-15,0 16 4 16,-4 10 6-16,13 1 0 16,0 1-1-16,0-6 3 15,22 1-2-15,36-12 0 16,-13-6 6-16,12-13-18 16,1-13 13-16,0-2-1 15,-18 0 20-15,0-6-17 16,-31-16 9-16,8-6 3 15,-8-12-6-15,0 1 44 0,-9-7-20 16,0 1-14-16,0 0 17 16,0 2-34-1,-9 3 9-15,-17 9-11 0,-5 6 9 16,4 8-20-16,-13 6 11 16,13 8-25-16,-4 3-31 15,5 0-85-15,-6 11-61 16,6 15-106-16,26-7-302 15</inkml:trace>
  <inkml:trace contextRef="#ctx0" brushRef="#br0" timeOffset="17136">7998 883 452 0,'0'0'151'15,"0"0"-17"-15,0 0-34 16,0 0-5-16,0 0-42 16,0 0-21-16,23-31-32 15,-6 49 1-15,1 24-1 16,-4 14 0-16,3 12 1 16,-17 2 7-16,9-2-1 15,0-8-7-15,0-12 0 16,-9-12 10-16,9-12-10 15,-9-10 0-15,0-6 0 16,0-8-5-16,0 0 16 0,0 0-11 16,0 0 8-16,0-20 1 15,0-6-12-15,0-1 3 16,0-2 0-16,0 7-7 16,-18 2 3-16,0 6-6 15,9 8 0-15,1 6-15 16,-6 0 3-16,14 0 14 15,0 0-14-15,0 0 20 16,0 0-26-16,14 9 11 16,12-7 13-16,1-2 8 15,4 0 0-15,9 0-4 16,-13 0 6-16,-10-11 2 16,6-9-6-16,-6-1 4 0,-8-9 9 15,-9 2-14-15,0-9 28 16,0-3-7-16,0-2 1 15,0 2 12-15,0 13-22 16,0 3 9-16,0 19 13 16,0 2-31-16,-9 3-4 15,9 0-2-15,-17 32-24 16,8 18 24-16,-13 14 3 16,13-6-1-16,9-2 0 15,0-10 6-15,0-10-13 16,0-10 7-16,0-11-28 15,9-10 27-15,-9-3-14 16,8-2 14-16,6 0-4 0,4 0 10 16,-1-16 3-1,14-1-8-15,-22 2 7 0,9 7-7 16,-9 6 0-16,0 2-2 16,22 0 0-16,-13 2-16 15,-1 24 14-15,15 7-47 16,-6-2-73-16,5 1-76 15,-4-9-141-15</inkml:trace>
  <inkml:trace contextRef="#ctx0" brushRef="#br0" timeOffset="17765">8660 1110 237 0,'0'0'141'0,"0"0"-52"16,0 0 0-16,0 0-1 16,0 0-63-16,0 0-25 15,-26-51-2-15,61 74 2 16,14 1 5-16,0 2 4 16,0 2-2-16,-13 1-7 15,3-3 0-15,-12-4 6 16,-14-2-12-16,-4-4 6 15,-9 2-6-15,0-4 5 0,0-8-9 16,-31-1 2-16,13-5 5 16,1 0-27-16,3 0 24 15,14 0 6-15,0-9-34 16,0-13 19-16,0-3 1 16,31-6 14-16,-4-1 16 15,4-2-14-15,-4 6 20 16,-5 8-16-16,-13 9 16 15,-9 8 19-15,0 3-31 16,9 0-1-16,0 0-9 16,0 0-14-16,0 14 12 15,13 8-8-15,-4 4 10 16,-10 0 1-16,15 0 5 16,-6-1-4-16,1-8-1 0,0-3 6 15,4-9-9-15,-4-2 2 16,-9-3 0-16,0 0 16 15,13 0-16-15,-13-17 9 16,9-5 13-16,-18-7-11 16,8 2 75-16,1-8-55 15,-9-2 8-15,0 3-18 16,0 1-21-16,-26 7 0 16,-14 3-5-16,4 13-2 15,5 6 6-15,-4 4-26 16,3 0-108-16,15 32-38 15,8 1-125-15</inkml:trace>
  <inkml:trace contextRef="#ctx0" brushRef="#br0" timeOffset="18323">9438 941 75 0,'0'0'321'0,"0"0"-185"16,0 0-53-16,0 0-48 15,0 0-35-15,0 0 1 16,0 0-1-16,9 63 2 0,0-31 3 16,0-4 3-1,13-8-8-15,-4-3 0 0,-1-6-6 16,6-2 5-16,-6-3-14 15,1-4 9-15,0-2 6 16,-5 0 7-16,14 0-3 16,-9 0 0-16,4-14 7 15,-4-3-11-15,-9-3 14 16,-1 1 18-16,1-4-19 16,-9 6 41-16,0 2-20 15,0 5-12-15,0 4 2 16,0 6-17-16,0 0-1 15,0 0-6-15,0 3-33 0,0 22 33 16,23-2 0-16,-15-1 2 16,19-5-10-16,-5-11 8 15,-4 0-10-15,13-6 9 16,-4 0 2-16,-1-6 11 16,6-17-10-16,-6 1-2 15,-4-3 20-15,5-1-11 16,-18-5 8-16,-9 5 19 15,0 1-27-15,0 2-9 16,-18 6-4-16,-22 6-20 16,-18 11 1-16,5 0-126 15,-18 0-108-15</inkml:trace>
  <inkml:trace contextRef="#ctx0" brushRef="#br0" timeOffset="18938">10118 1166 105 0,'0'0'282'0,"0"0"-142"15,0 0-32-15,0 0-51 16,0 0-8-16,0 0-38 15,9 26-2-15,-18 5 38 0,-22 8-15 16,4-1-27 0,-22-2-2-16,-9 9-3 0,-8-2-108 15,-10 0-262-15</inkml:trace>
  <inkml:trace contextRef="#ctx0" brushRef="#br0" timeOffset="21072">7639 2109 320 0,'0'0'132'16,"0"0"-57"-16,0 0 14 15,0 0-15-15,0 0-12 16,0 0-14-16,-14-11-27 16,14 8 18-16,0 3-21 15,23-7-16-15,3 2 23 16,23 3-2-16,-9-1-11 15,-4 3-6-15,-5 0 1 16,-14 0-8-16,-8 0 1 0,-9 0-17 16,0 0 12-16,0 10 3 15,0 11 2-15,-9 1 1 16,-17-2 8-16,-5 0-6 16,4-3-3-16,-4-3 4 15,13 0-3-15,-4-3-1 16,22-5 0-16,0-2-3 15,0 2-1-15,0-1 3 16,13 0-2-16,14 3 3 16,13 1 4-16,-5 3-4 15,-3-1 0-15,-6 0-1 16,-4 0 5-16,-4 4-4 0,-9-1 0 16,-9 2 3-1,0-1-8-15,0 2 5 0,0-7 0 16,0 3-1-16,-9-2 11 15,-22-5-8-15,-4-4-2 16,-5-2-19-16,4 0-20 16,5 0-62-16,13-14-12 15,9-5 9-15,9-7-103 16,0-3-148-16</inkml:trace>
  <inkml:trace contextRef="#ctx0" brushRef="#br0" timeOffset="21456">8070 1929 245 0,'0'0'144'0,"0"0"-98"16,0 0 4-16,0 0-21 15,0 0 51-15,0 0-25 16,133 58-35-16,-84-24 0 15,-23 3-6-15,14 0-13 16,-22-6-2-16,-18-3 0 16,0-8-16-16,0-3 16 15,0-6 2-15,0-8-1 0,-9-3 5 16,-22 0 19 0,13 0 2-16,10-23-20 0,8-5 4 15,0-3 6-15,0-4-8 16,26 0 28-16,32-1-26 15,0 4-7-15,8 9 1 16,-8 5-4-16,-9 8-9 16,-9 6-30-16,-13 4-66 15,-19 0-20-15,-8 4-46 16,0 16-213-16</inkml:trace>
  <inkml:trace contextRef="#ctx0" brushRef="#br0" timeOffset="21883">8669 2007 105 0,'0'0'161'0,"0"0"-84"0,0 0 20 15,0 0-10-15,0 0-40 16,0 0 10-16,-66-60-30 16,57 60-12-16,-9 0-6 15,-4 0-9-15,4 7 0 16,0 11-2-16,9 9 3 15,9-5-8-15,0 0-7 16,0 2-88-16,18-10-47 16,22-3-12-16,5-11 30 15,-5 0 58-15,-9 0 73 16,-5-14 67-16,-8-11 52 0,-9-3-6 16,13-7 10-16,-13-1-15 15,-9-2-10-15,0-2-17 16,0 1-31-16,0-3 4 15,0-1-15-15,-18 6-17 16,-4 9 22-16,22 11-26 16,-9 11 5-16,0 6-4 15,9 0-19-15,-9 6-6 16,1 34-9-16,-15 19 15 16,14 6-6-16,9 6-20 15,0-6-24-15,0-5-47 16,23-12-110-16,12-9-1 0,-4-11-27 15</inkml:trace>
  <inkml:trace contextRef="#ctx0" brushRef="#br0" timeOffset="21966">8669 2007 185 0</inkml:trace>
  <inkml:trace contextRef="#ctx0" brushRef="#br0" timeOffset="22812">8669 2007 185 0,'214'97'116'0,"-214"-118"13"0,0 5-32 0,0 2 14 0,0 2-40 15,0 3-23-15,0 7 8 16,0 2-39-16,0 0-12 16,-9 0-10-16,-5 0 12 15,-3 23 2-15,-1 7-9 16,0 7 9-16,5 3-8 16,4-4-1-16,0 5 0 0,9-5-2 15,0-2-13-15,18-9 7 16,13-5 1-16,-4-8-40 15,4-10 47-15,-5-2 6 16,5 0-1-16,-4-6 19 16,13-15-23-16,-22-3 17 15,0 5 1-15,4-1-15 16,-4 0 25-16,-1 3-24 16,-3 5-4-16,-5 7 1 15,-1 5-1-15,1 0-2 16,0 0 0-16,9 0-19 15,-18 15 14-15,0-4-6 16,13 0 8-16,-13-9-1 0,0 1-2 16,0-3 7-16,0 0 0 15,0 0 4-15,0 0 9 16,-13 0-4-16,4-5-6 16,-9-4 9-16,1 2-7 15,8 3-3-15,-5 4-2 16,5 0-38-16,1 0 37 15,-1 4-4-15,-9 17 5 16,-4 8 0-16,22 2-2 16,0 1-5-16,0-4-18 15,0-11-59-15,9-6 41 16,22-6-32-16,-5-5 64 0,5 0 5 16,-4 0 12-16,-18-16-3 15,13-4 11-15,-22-5-7 16,0-1 31-16,0-3-3 15,0 4 17-15,0-1-3 16,-22 9-32-16,4 3 5 16,0 6-7-16,1 5-10 15,3 3-10-15,-3 0 0 16,17 17 5-16,0 8 0 16,0-2-4-16,0-6-35 15,31-11-39-15,4-6 45 16,14 0 33-16,-9-20 3 15,-4-13 5-15,4-10 35 16,-14-6-6-16,5-2 19 16,-4 0-5-16,-5 3-19 0,-13 6 23 15,-9 2-20-15,0 6 7 16,0 9-8-16,-22 8-23 16,4 8 10-16,0 9-21 15,-13 6-2-15,5 39-1 16,17 14 3-16,-5 14 0 15,14 8-6-15,23-2 10 16,34-11-4-16,19-9 0 16,-10-17-65-16,19-13-27 15,-5-17-102-15,-13-12-289 16</inkml:trace>
  <inkml:trace contextRef="#ctx0" brushRef="#br0" timeOffset="27214">6390 2083 242 0,'0'0'200'16,"0"0"-86"-16,0 0 5 0,0 0-5 16,0 0-35-1,0 0 17-15,0-22-21 0,-9 14-13 16,0-4-9-16,1 1-31 15,-10-2 27-15,4 0-4 16,-3-1-21-16,-1 0 10 16,-4-3-20-16,4 0 2 15,-9 4 17-15,5-2-31 16,-5 3 15-16,10 7-10 16,-14-1-1-16,-9 6 1 15,13 0-7-15,0 0 0 16,-4 8-11-16,4 22 12 0,-13 3-1 15,14 4 0-15,-5-1 7 16,4 1-13-16,5 3 6 16,13-1 0-16,9 10-6 15,0-1 8-15,0 3-2 16,0 0 0-16,0-9 4 16,40-6-7-16,-5-7 3 15,14-13 0-15,9-6-1 16,0-5 7-16,9-5-6 15,-19 0 0-15,1 0 12 16,-13-19 11-16,4-7 9 16,0-5-5-16,-22-6 11 15,-10-6-27-15,-8-5 16 16,0-5-1-16,0-4-21 16,-48 3 16-16,-1 4-21 0,4 6 2 15,5 8 1-15,0 11 3 16,-4 4-6-16,4 11 0 15,0 5 10-15,-5 5-16 16,-3 0 6-16,8 25 0 16,4 11-12-16,-4 15 13 15,22 0-1-15,5 2 0 16,4 4 5-16,9 0-10 16,0 3 5-16,0-1 0 15,0 1-2-15,0-7 2 16,31-8 0-16,-4-8-2 15,13-9 9-15,9-11-11 0,8-5 4 16,10-9 0 0,0-3-2-16,17 0 9 0,-8-15-7 15,13-16 0-15,-23-5 13 16,-8-7-8-16,-9-8-3 16,-23-9-2-16,-17-10 25 15,-9-9-23-15,0-3 3 16,-9-1-1-16,-48 12 11 15,-1 13-15-15,-18 9 0 16,-8 18 1-16,-5 15-12 16,14 10 11-16,-1 6 0 15,9 6-5-15,10 29 5 16,8 19-3-16,0 6 3 0,31 3 0 16,9 4-8-1,9 4 8-15,0 5-2 0,0-3-4 16,27-4 3-16,22-12-1 15,9-12 4-15,8-14 0 16,1-11-3-16,0-12 3 16,-1-8 0-16,-8 0 4 15,0-4 7-15,-1-34-7 16,1-5-4-16,-18-13 7 16,-13-6 8-16,-18-8-13 15,-9-7 4-15,-9-9 10 16,-58 2-11-16,-31-4 3 0,5 14-8 15,-13 15 3-15,12 19-15 16,14 23 12-16,14 17 0 16,8 0-8-16,22 26-10 15,-4 30-27-15,23 17-53 16,8 13-64-16,9 4-76 16,0-2-200-16</inkml:trace>
  <inkml:trace contextRef="#ctx0" brushRef="#br0" timeOffset="-932">1086 1866 89 0,'0'0'209'0,"0"0"-80"15,0 0-34-15,0 0 0 16,0 0-24-16,0 0-17 16,-27 5-4-16,14-5-48 15,-5 0 6-15,9 0-4 16,9 0 2-16,-9 0 0 16,9 0-6-16,-9 0 1 15,9 0 23-15,-13 0-7 16,4 0-4-16,0-3-13 15,0 3 0-15,0 0-2 0,0 0-29 16,9 0-22 0,-9 0-16-16,9 0-20 0,0 0 18 15,0 0 14-15,0 0 21 16,0 0 36-16,0 0 1 16,0 0 9-16,0 0 69 15,0 0 12-15,0-2 21 16,0-2-17-16,0 4-30 15,0-2 21-15,0 2-14 16,0-2-9-16,0-4-4 16,-22-3-24-16,4 3-14 15,-13 0-4-15,5 4-14 16,-1 2 19-16,-4 0-15 16,4 0-5-16,-4 0 15 0,5 0-14 15,-6 0 0-15,6 2 2 16,-5 10 3-16,4 5-5 15,-4-1-3-15,4 5 0 16,-4 1-1-16,5 6 6 16,8 6-5-16,-13 11 3 15,4 1 4-15,5-1-6 16,4 4 0-16,9-4-1 16,9-3 0-16,0-2 6 15,0-3-6-15,0-3 0 16,9-3 3-16,9-3-1 15,13 1-2-15,-4-4 0 16,13 0 10-16,0-7-9 16,4-2-1-16,5-4 0 0,-9-4 8 15,4-2 1-15,-4-1-9 16,0-1 1-16,-4-4 9 16,4 0-5-16,9 0-1 15,-1-9 19-15,-3-11-16 16,4-8 20-16,-9-1-15 15,17-8-2-15,-21 1 18 16,4-10-25-16,0-1 11 16,-13-3 6-16,-1-11-20 15,-3 2 17-15,-15-2-12 16,1 3-4-16,-9 7 16 0,0 6-14 16,-9 2 4-1,-31 6-1-15,5 3 0 0,-14 6 2 16,-9 2-8-16,-8 9 0 15,8 9-4-15,-9 5 4 16,9 3 0-16,1 0 0 16,8 0-1-16,-9 11 1 15,9 12 0-15,5 2 2 16,4 4-9-16,0 3 7 16,4 3 0-16,5 1-1 15,22-3 4-15,-8 4-5 16,8-1 2-16,9 1-4 15,0 0-8-15,0 3 12 16,0-3 0-16,0-1-6 16,0-2 14-16,9-3-10 0,-1-3 2 15,10-2-2-15,13-3-3 16,-13 0 5-16,13 0 0 16,-4-5-4-16,13 6 11 15,-14-7-7-15,14-1 0 16,9-4 0-16,-13-4-7 15,4-5 10-15,9-3-3 16,-5 0 2-16,-4-3 3 16,9-22-1-16,-13-3-4 15,12-7 0-15,-8 2 5 0,-13-7-4 16,-5-5-1-16,-4-6 7 16,0-1-2-1,-18-1-5-15,0 2 2 0,0 0 5 16,0 3-3-16,-27 2-4 15,-13 1 0-15,-9 5-1 16,-8 4 7-16,-1 5-6 16,-9 5 0-16,0 13 4 15,1 9-14-15,-10 4 10 16,10 0 0-16,-10 34-7 16,10 11 8-16,17 8-1 15,0 2 0-15,31 5-5 16,9-1-3-16,9-4-1 15,0-2-5-15,9-5 12 16,35-9-35-16,14-2 26 0,9-8-58 16,4-7-28-16,-18-6-21 15,-22-4-122-15,-31-9-228 16</inkml:trace>
  <inkml:trace contextRef="#ctx0" brushRef="#br0" timeOffset="24866">952 1897 148 0,'0'0'279'0,"0"0"-133"16,0 0 2-16,0 0-74 16,0 0 19-16,0 0-33 15,0 0-5-15,-133-150 15 16,84 136-30-16,9 0 0 15,-9 5 6-15,-4 6-31 16,4 3 25-16,-9 0-30 16,1 14-10-16,8 12 9 15,-9 5-5-15,22 6-4 16,-4 6 3-16,9 7 6 0,5 7-4 16,8 3-5-1,9-2 6-15,9 4-3 0,0-2 3 16,9-4-6-16,17-2 0 15,23-5 10-15,-9-11-6 16,18 0-4-16,-5-9 0 16,27-7-3-16,5 1 10 15,-1-9-7-15,-4 0 0 16,5-8 7-16,-10-3-5 16,5-3-2-16,13 0 0 15,-17-12 26-15,22-19 2 16,-23-8 7-16,1-7 9 15,-19-5-30-15,-8-6 24 16,-18-5-19-16,-13-9-11 0,-18-2 22 16,0-1-28-16,-18 1 6 15,-39 10-2-15,-1 10 2 16,-9 10-1-16,1 9-7 16,-14 14 0-16,13 9-5 15,0 11 6-15,1 0-1 16,-1 6 0-16,9 25 3 15,1 9-6-15,8 3 3 16,4 1 0-16,14-4-6 16,5-1 6-16,-6 1 0 15,15-3 0-15,-1 5 6 16,-4-2-11-16,13 6 5 16,0-7 0-16,9-3-5 0,0 2 5 15,0-2 0-15,18-2-7 16,22-6 13-16,-5-5-8 15,14-3 2-15,18 0 0 16,-10-9-10-16,1-2 10 16,0-9 0-16,9 0 4 15,-1 0 4-15,1-3-4 16,4-14-4-16,-18-3 1 16,-4-5-4-16,0-12 7 15,0-9-4-15,-22-10 8 16,13-9 0-16,-32-3 3 15,-8-5-11-15,0-4 5 0,-26 0 1 16,-32 4-6-16,-22 5 0 16,-4 8-2-16,-14 15 9 15,-4 11-7-15,4 17 0 16,5 14 1-16,4 3-12 16,-4 11 11-16,-5 35 0 15,22 8-6-15,10 14 12 16,17 8-6-16,22 12 0 15,5 8 1-15,4 6-9 16,18 5 8-16,0-5 0 16,9-5-6-16,31-7-5 15,27-13 7-15,8-13 4 16,1-18-12-16,21-20 7 0,-3-20 5 16,3-6 0-16,-3-15 1 15,4-36 9-15,-1-17-4 16,-12-14-5-16,-19-8 6 15,-26-12 12-15,-31-6-14 16,-9 1 2-16,-40 5 0 16,-44 14-1-16,-14 20-6 15,-4 23 0-15,-14 19-1 16,19 17-11-16,21 9 5 16,9 18-33-16,27 29-11 15,-8 21-91-15,12 9-78 16,5 2-169-16</inkml:trace>
  <inkml:trace contextRef="#ctx0" brushRef="#br0" timeOffset="50824">215 161 276 0,'0'0'124'0,"0"0"-65"15,0 0 29-15,0 0 20 16,0 0-51-16,0 0 18 16,0 0-27-16,26-20-27 15,-17 12 23-15,13 0-18 16,-13 1-2-16,0 2 12 0,0-1-26 16,0 4 14-16,4-3-16 15,5 1-5-15,-9 4 8 16,9-3-10-16,13 0-1 15,18-3 7-15,-5 1-2 16,23 1 0-16,31-6 3 16,-1 4-5-16,14 0 24 15,5 1-19-15,-1 2-7 16,-17-3 8-16,-13 4 3 16,-19-7-12-16,-8 3 0 15,-18-2 5-15,-13 2-3 16,4 0-1-16,-22 4-1 15,-9-1 7-15,0 3 0 0,0 0-7 16,0 0 0-16,0 0-17 16,-18 0-55-16,-22 0-30 15,-9 9-51-15,0 5-35 16,5 3-207-16</inkml:trace>
  <inkml:trace contextRef="#ctx0" brushRef="#br0" timeOffset="51343">557 172 142 0,'0'0'235'16,"0"0"-106"-16,0 0-8 16,0 0-34-16,0 0-13 15,0 0 3-15,146-84-44 16,-137 78 7-16,9 0-9 16,-18 6-18-16,9 0 18 15,-9 0-28-15,0 0 5 16,0 0 8-16,0 0-11 15,0 0-5-15,0 8 11 16,0 24 23-16,0 8-2 0,0 5-32 16,0 13 4-16,0 5 7 15,-9 6-4-15,0 1-4 16,0-5-3-16,0-5 7 16,9-7-5-16,0-10-2 15,0-6 0-15,0-14-6 16,0-9 14-16,0-8-8 15,0-6 4-15,0 0-2 16,0 0 15-16,0 0-8 16,0 0-3-16,0 0-6 15,-8-15-7-15,-24 4-48 16,6 2-70-16,-14-2-57 0,13 2-16 16,5-5-130-16</inkml:trace>
  <inkml:trace contextRef="#ctx0" brushRef="#br0" timeOffset="51804">81 272 70 0,'0'0'224'0,"0"0"-115"16,0 0-39 0,0 0 2-16,0 0 4 0,0 0 2 15,76 0-16-15,-18 0 5 16,-1-3-1-16,10-7-1 16,18 0-21-16,12-1 3 15,10 2-27-15,4-3 9 16,13 2 2-16,-8-8-25 15,-1 5 9-15,-8 0-12 16,-23 6 0-16,-26 4 8 16,-9 0-9-16,-22 3-2 15,-5 0 0-15,-13 0 8 0,-9 0-9 16,0 0 1-16,0 0 0 16,0 0-9-16,0 0 9 15,0 0-12-15,0 0-24 16,0 0-43-16,0 0 12 15,-18 0-10-15,-4 0-15 16,-5 6-18-16,-13 5-44 16,5 3-126-16</inkml:trace>
  <inkml:trace contextRef="#ctx0" brushRef="#br0" timeOffset="52242">628 207 249 0,'0'0'139'0,"0"0"-20"16,0 0-13-16,0 0-3 15,0 0-22-15,0 0-10 16,0-23-45-16,0 23-13 16,0 0-2-16,9 11-4 15,9 20 19-15,-10 9-4 16,1 8-14-16,-9 6 14 0,0 6 0 16,0-1-2-16,-9 1 8 15,1-6-23-15,-10-11 13 16,9-5-16-16,9-9 2 15,0-7 3-15,0-8-7 16,0-3 0-16,0-5-3 16,0-6 15-16,0 0-12 15,0 0 5-15,0 0-2 16,0 0-6-16,-13 0 2 16,-5 0-93-16,-9 0-79 15,-4-2-33-15,4-7 19 16,5 0-128-16</inkml:trace>
  <inkml:trace contextRef="#ctx0" brushRef="#br0" timeOffset="52722">73 286 224 0,'0'0'104'0,"0"0"-36"15,0 0-23-15,0 0-5 16,0 0-14-16,0 0 1 16,124-3-17-16,-57 3-8 15,26 0 12-15,40-9-4 16,32-6 29-16,17 2 25 16,0-4-28-16,-18 4-15 15,-30 4-7-15,-19 3-8 16,-31 3 7-16,-26 0-11 15,-31 3 0-15,-5 0 4 16,-22 0-6-16,0 0-15 0,0 0 4 16,-40 0 11-16,5 6 0 15,-5 0-50-15,-9-1-23 16,9-1-30-16,4 1-69 16,-4-3-78-16</inkml:trace>
  <inkml:trace contextRef="#ctx0" brushRef="#br0" timeOffset="53149">464 259 238 0,'0'0'115'0,"0"0"-27"0,0 0-5 16,0 0-22-16,0 0-24 15,0 0-14-15,8-13-22 16,-8 39-1-16,0 16 28 16,0 12-22-16,0 6 2 15,0 7 4-15,0-2-8 16,0-6 8-16,-8-2-12 15,8-12-13-15,0-8-109 16,-9-8-176-16</inkml:trace>
  <inkml:trace contextRef="#ctx0" brushRef="#br0" timeOffset="54057">290 266 69 0,'0'0'149'0,"0"0"-50"0,0 0-33 16,0 0 1-1,0 0-15-15,0 0 7 0,-9-8-5 16,27-1-39-16,22-2 21 16,36-6-25-16,30-3-8 15,36 0 2-15,14 2 0 16,-5 2-3-16,5 2-2 15,-32 6 1-15,-31-1-4 16,-26 3-42-16,-27 3-81 16,-22 3 7-16,-18 0-74 15</inkml:trace>
  <inkml:trace contextRef="#ctx0" brushRef="#br0" timeOffset="54591">739 121 10 0,'0'0'99'0,"0"0"-42"0,0 0 27 16,0 0-4-16,0 151-26 16,0-106-18-16,0 9-33 15,0-1 13-15,-18-2-16 16,0 0-36-16,-13-11-189 16</inkml:trace>
  <inkml:trace contextRef="#ctx0" brushRef="#br0" timeOffset="63550">1170 1908 57 0,'0'0'305'16,"0"0"-127"-16,0 0-77 15,0 0 16-15,0 0-38 16,0 0-15-16,0 0-15 16,-76-111-18-16,59 103 16 15,8 0-16-15,-13 2-16 16,4 3 17-16,9 0-31 0,-9 3 9 16,-4 0-10-16,-5 0 10 15,9 0-10-15,-22 0 0 16,9 0 1-16,5 0 7 15,-1 6-1-15,-4 0-3 16,13-1 0-16,-4 4 3 16,4-3 5-16,9-1-12 15,0 0 0-15,9 1-4 16,-8-3 6-16,8 3-2 16,-14-1 0-16,14 1 6 15,-9 0-13-15,9 3 7 16,0-3-20-16,0 4 4 15,0 1-42-15,0 3-21 0,0 4-9 16,0 1-73-16,9 1-4 16,13 0-168-16</inkml:trace>
  <inkml:trace contextRef="#ctx0" brushRef="#br0" timeOffset="89850">1152 2055 174 0,'0'0'138'0,"0"0"-68"15,0 0-28-15,0 0-42 16,0 0-1-16,0 0-54 16,0 0-68-16</inkml:trace>
  <inkml:trace contextRef="#ctx0" brushRef="#br0" timeOffset="91227">943 1678 266 0,'0'0'122'0,"0"0"-19"16,0 0-13-16,0 0-2 16,-164-144 0-16,137 124-39 15,-22 3-5-15,18 6-25 16,-13 8 13-16,-5 3-4 15,0 0-27-15,-9 14 15 16,10 26-16-16,3 10 0 16,-13 19 1-16,18 8 5 15,-9 10-6-15,23 9 0 16,4-2 7-16,13 2-10 0,9 0 3 16,0-2 0-16,31-1-3 15,35-9 6-15,19-6-3 16,13-13 0-16,17-9 7 15,-4-13-4-15,5-12-3 16,-10-11 0-16,-8-12 6 16,-5-8 2-16,-17 0-7 15,-5-25 14-15,-4-18-4 16,-23-14 63-16,5-17-10 16,-9-13-39-16,-13-9 17 15,-19-6-29-15,-8-2 8 16,0 1-5-16,-57 7-13 0,-19 11 11 15,-17 9-12-15,-14 14-1 16,1 13 7-16,-10 16-6 16,14 15-2-16,-5 16 0 15,1 2-3-15,21 20-8 16,-4 26 10-16,23 27 1 16,8 11 1-16,14 12-1 15,12 6 0-15,24-3-1 16,8-3 0-16,0-5-5 15,57-8 0-15,19-13-13 16,22-13 19-16,17-12-18 16,10-14 18-16,-10-11 0 15,-13-11 6-15,-4-9-4 16,-22 0-2-16,-1-35 2 0,-8-16 13 16,-1-17-15-16,-17-14 14 15,-9-6 16-15,-22-11-16 16,-18 1 21-16,0-4-30 15,-58 6 0-15,-17 2 1 16,-41 12-5-16,-17 14-1 16,-23 20 0-16,-12 25-4 15,-6 23-1-15,32 12-3 16,27 39-4-16,57 19-33 16,49 15-141-16,9 3-63 15,84 3-309-15</inkml:trace>
  <inkml:trace contextRef="#ctx0" brushRef="#br0" timeOffset="92068">6266 1990 208 0,'0'0'231'15,"0"0"-124"-15,0 0-19 16,0 0 30-16,-227-99-36 15,196 87-6-15,13-1-1 16,-13 1-31-16,5 4 1 16,-14 8-6-16,4 0-34 15,-22 8 12-15,9 31-17 16,-8 15 2-16,8 15 6 0,13 7 1 16,14 6-9-16,22 3 0 15,0-3 8-15,0-6-6 16,9-10-2-16,40-10 1 15,0-10-1-15,8-13 1 16,19-7-1-16,-1-15 5 16,23-11 4-16,-13 0 5 15,-5-9 20-15,-14-16 23 16,-8-11 12-16,-14-7-39 16,-4-16 7-16,-22-18 5 15,-18-8-26-15,0-11 22 16,-58 2-31-16,-17 10-6 0,-41 16-1 15,1 23 3-15,4 22-3 16,-5 20 0-16,27 3-24 16,5 22 24-16,17 33-98 15,19 3-109-15,-1 5-157 16</inkml:trace>
  <inkml:trace contextRef="#ctx0" brushRef="#br0" timeOffset="120302">3031 3162 582 0,'0'0'211'0,"0"0"-76"16,0 0 18-16,0 0-36 15,0 0-59-15,0 0 1 16,0 0-35-16,-115-40-11 15,57 34 20-15,-17 6-27 0,-14 0 17 16,-4 0-23-16,-5 0 9 16,-18 4-14-16,1 13 5 15,-10-3 0-15,23 2 3 16,4-1 5-16,14-7-8 16,17-4 0-16,18 0 5 15,-8 0-7-15,8-2 2 16,0 7 0-16,5 3-7 15,4-4 12-15,0 3-5 16,22-5 0-16,9-3-7 16,9 2 2-16,0-5 5 15,0 3 0-15,-9 0 0 16,-13 0 1-16,-5 0-1 0,-4-1 0 16,4-2 11-16,10 0-11 15,3 0 0-15,5 0 0 16,9 0-5-16,-8 3 12 15,8 0-7-15,0 0 0 16,0 0 2-16,0-1-7 16,0-2 5-16,0 6 0 15,0 2 0-15,0 4 11 16,0 8 4-16,0 11 3 16,0 6-16-16,0 8 34 15,8 6 0-15,1-3-27 16,-9 3 5-16,0 6-7 15,0-1-5-15,0 7-2 16,0 1 11-16,0 8-9 0,0 1-2 16,0 4 0-16,0 5 2 15,0 3 8-15,-9 0-10 16,9-1 0-16,0 1 7 16,-8-3-7-16,-1-2 0 15,9-1 0-15,-9-2 1 16,0-1 4-16,9 0-5 15,-9-2 0-15,9-3 8 16,0 3-7-16,0-4-1 16,0 1 0-16,0-1 3 15,0-5 6-15,0 1-9 16,0-7 0-16,0 1 9 0,0-1-8 16,0 1-1-16,0-7 0 15,0 1-1-15,0-6 8 16,0-2-7-16,0-4 0 15,0 1 4-15,0-4-5 16,0 4 1-16,0-4 0 16,0-2-4-16,0-3 8 15,0 0-4-15,0 5 0 16,0 4 8-16,0 2-11 16,0-2 3-16,0 0 0 15,0-10-6-15,0-1 13 16,0-5-7-16,0 0 0 15,0-5 6-15,0 1-8 0,0-3 2 16,0 5 0 0,0 0-6-16,0-2 11 0,0-3-5 15,0-4 0-15,0-6 7 16,0-2-10-16,0-3 3 16,0 4 0-16,9 0-7 15,0-4 11-15,0 1-4 16,0-1 0-16,8 1 5 15,14 3-8-15,-4-4 3 16,13 1 0-16,0-1-1 16,-4 1 5-16,21-3-4 15,1-3 0-15,18 0 6 0,12 0-6 16,6 0 0-16,12 0 0 16,10 0-2-1,-9 0 4-15,8 0-2 0,-4 0 0 16,14 0 7-16,30 0-6 15,-4 0-1-15,22 0 0 16,1 0-5-16,-10 0 5 16,-4 5 0-16,-5 4-2 15,-3-3 11-15,12 0-13 16,9 0 4-16,-22-4 0 16,5 4-5-16,-14-1 9 15,0 0-4-15,-4-1 0 16,-5 1 7-16,0 1-10 0,-8 0 3 15,-1 2 0 1,9-2-4-16,-17 2 8 0,8-2-4 16,-8-2 0-16,-1 3 6 15,-12-3-10-15,12-2 4 16,1 1 0-16,-10-3-5 16,-13 0 7-16,5 0-2 15,-13 0 0-15,-5 0 7 16,-5 0-13-16,-17 0 6 15,-9-5 0-15,-23-4 0 16,6 7 0-16,-24-5 0 16,-8 7-1-16,9 0 10 15,-9 0-11-15,9 0 2 16,22-3 0-16,-13 1-1 0,0-1 1 16,13-6 0-16,-4 3 0 15,-10-4 9-15,14 1-5 16,-13-5 2-16,-9 0-5 15,0-1 34-15,4-7-32 16,-4-4 11-16,-9-5-7 16,0-3-1-16,9-8 11 15,-9-3-17-15,9-7 2 16,0-10-4-16,-9-3 9 16,9-8-7-16,4-4 0 15,-13-1 6-15,0-5 1 16,0-3-7-16,0-4 2 15,0-3 6-15,0-11-4 0,-22-2-4 16,-5-1 2 0,5 7 4-16,4 13 0 0,9 10-6 15,0 7 3-15,1-1-2 16,8 3 5-16,0 0-6 16,0 0 0-16,0 0 10 15,0-3-8-15,0 0-2 16,17-2 0-16,1-4 0 15,-9 2 0-15,13-5 0 16,-13 0-4-16,-9 4 15 16,0 6-12-16,0 4 1 15,0 0 0-15,0 10-1 16,0 6 1-16,0-1 0 16,9 8-2-16,-9-1 13 15,9 3-11-15,13-1 0 0,-4-1 4 16,9-2-5-16,-14 8 1 15,-4-2 0-15,0-1-4 16,-1-2 16-16,-8-4-12 16,0-2 0-16,9-2 4 15,-9-3-7-15,9 3 3 16,-9 8 0-16,9 2-3 16,-9 7 9-16,0-2-6 15,0-1 0-15,0 2 5 16,0-1-11-16,0 1 6 0,0 3 0 15,0 6-4 1,-18-1 10-16,9 7-6 0,-8 1 0 16,8-1 4-16,-4 7-8 15,4-2 4-15,0 8 0 16,9 1-5-16,-9 2 10 16,9 3-5-16,0 0 0 15,0 0-7-15,0 0 0 16,-9 0 2-16,9 0 5 15,0 0-11-15,-9 0 15 16,-13 0-4-16,-45 0 0 16,-17 3 0-16,-41 8 1 15,-21 6-1-15,-14 0 0 0,-13 0-2 16,-18 0 7-16,-9 0-6 16,-5 0 1-16,5 3-19 15,-8-3 13-15,3 0-4 16,-4-6 6-16,-4-2-9 15,-13-3 7-15,-6-6 2 16,-16 0 3-16,8 0-6 16,9 0-3-16,31 0 10 15,18 0 0-15,17 0-6 16,23 0 13-16,0 0-7 16,9 0 0-16,8-6-16 15,10 3 10-15,8 3-6 16,23 0-10-16,4 0 18 15,22 14-45-15,22 12-4 0,-4 10-24 16,23 7-62-16,17 5-24 16,9-5-79-16,66-27-60 15</inkml:trace>
  <inkml:trace contextRef="#ctx0" brushRef="#br1" timeOffset="133894">2800 1919 189 0,'0'0'139'0,"0"0"-50"15,0 0-19-15,0 0-18 16,0 0 24-16,0 0-38 16,0 0-7-16,-248-118-11 15,181 118-18-15,9 0 21 16,-8 28-12-16,8 3 10 16,0 8-1-16,0 6-15 15,18 1 5-15,5 7-10 16,4 2 6-16,4 4-6 15,5 0 0-15,13 3 0 16,9 1-6-16,0 6 16 16,22 1-10-16,14 1 0 0,4-4 4 15,17 1-5 1,1-8 1-16,9-11 0 0,-1-16-4 16,-8-13 1-16,0-18 3 15,0-2 0-15,-14 0 2 16,-4-22 12-16,0-11-12 15,-4-8 20-15,-5-4 48 16,-5-3-21-16,6-9 5 16,-15-2-11-16,-8-6-22 15,-9-5 5-15,0-10-26 0,0-2 0 16,0 0-1 0,-18 2 9-16,-30 10-8 15,-1 10 0-15,-18 12-9 0,0 19 4 16,-17 26-45-16,-5 3-97 15,-4 32-54-15,-14 16-329 16</inkml:trace>
  <inkml:trace contextRef="#ctx0" brushRef="#br1" timeOffset="139952">4111 4526 423 0,'0'0'130'16,"0"0"-46"-16,0 0-2 15,0 0-21-15,0 0-23 16,0 0 25-16,0 0-35 16,0-27 9-16,0 27 9 15,0 0 0-15,0-4 0 16,0 2-36-16,40-4-7 16,9 3 0-16,18 1 2 0,8 2-5 15,-8 0 0 1,-1 0 7-16,-8 0-12 0,-9 0 5 15,-13 0 0-15,-5 0-1 16,-22 0 7-16,-9 0-6 16,0 0 0-16,-9 0-128 15,-49 0-115-15,0 0-278 16</inkml:trace>
  <inkml:trace contextRef="#ctx0" brushRef="#br1" timeOffset="140745">521 4407 185 0,'0'0'155'0,"0"0"-37"15,0 0-37-15,0 0-45 16,0 0-10-16,0 0-25 16,134-64 8-16,-86 50-9 15,10 2-16-15,18-5-133 16</inkml:trace>
  <inkml:trace contextRef="#ctx0" brushRef="#br1" timeOffset="149354">6332 3980 166 0,'0'0'215'15,"0"0"-64"-15,0 0-8 16,0 0-23-16,0 0-40 16,0 0 11-16,0 0-26 15,23 6 18-15,-23-6-13 16,0 0-9-16,0-17 6 15,0-3-62-15,0 3 9 16,-31 3 9-16,4-1-17 16,-4 7 11-16,-14 3-17 15,-3 5 5-15,-1 0-12 0,-9 0 7 16,9 23 0 0,-9 4-2-16,14 10 11 0,-5 0-9 15,9 6 0-15,13 5 0 16,-4 2-8-16,22 10 8 15,0-3 0-15,9 0-2 16,0-4 10-16,36-5-8 16,22-11 0-16,13-11 2 15,13-11-6-15,-17-14 7 16,17-1-3-16,-13 0 11 16,-4-16-5-16,-23-15 13 15,5-12 22-15,-18-2-25 16,-4-12 29-16,-18-4-34 15,-9-2-2-15,0-6 6 0,0-1-1 16,-49 2-4-16,-4 3-10 16,-18 8 5-16,-5 14-11 15,10 12 6-15,-1 15 0 16,0 10-1-16,9 6 13 16,1 0-12-16,17 6 0 15,-5 28 2-15,5 20-14 16,14 13 12-16,-5 15 0 15,13 4-5-15,9 1 16 16,9 1-11-16,0-12 0 16,0-8 1-16,35-14-8 15,14-12 7-15,9-14 0 16,9-8-2-16,8-14 16 16,23-6-14-16,-5 0 0 0,5-13 8 15,-14-22-9-15,-17-5 1 16,-9-8 0-16,-18-8 2 15,-22-9 9-15,-18-6-11 16,0-3 0-16,-18-3 9 16,-58 7-9-16,-13 5 0 15,-4 14 0-15,4 8-5 16,5 15 11-16,8 8-6 16,10 15 0-16,-1 5 6 15,9 0-22-15,18 3 16 16,-9 28 0-16,23 14-7 0,-5 15 14 15,13 10-7 1,9 13 0-16,9-5 1 0,18-1-7 16,31-15 6-16,17-8 0 15,10-10-1-15,4-14 7 16,4-10-6-16,10-12 0 16,-14-8 9-16,4 0-7 15,-17-20-2-15,-19-11 0 16,-21-12 1-16,-14-4 9 15,-13-10-10-15,0-14 0 16,-22-6 10-16,-36-5-19 16,-8 0 9-16,-19 12 0 15,-3 13-9-15,3 18 14 0,18 10-5 16,1 15 0 0,8 11 5-16,0 3-16 0,18 0 11 15,-4 11 0-15,4 26-13 16,0 20 17-16,4 19-4 15,14 9 0-15,13 15 5 16,9-3-11-16,0 1 6 16,23-14 0-16,21-13-9 15,23-17 16-15,21-23-7 16,6-20 0-16,12-11 9 16,1 0-6-16,0-28-3 15,-32-17 1-15,-8-12 1 0,-18-11 12 16,-23-8-14-1,-17-6 0-15,-9-12 10 0,0 1-8 16,-58 0-2-16,-8 10 0 16,-10 16-4-16,1 18 6 15,8 18-2-15,9 14 0 16,1 14 5-16,-1 3-18 16,9 18 13-16,-9 35 0 15,0 18-15-15,10 20 22 16,30 7-7-16,9 2 0 15,9-4 9-15,0-11-16 16,58-12 7-16,8-16 0 16,19-20-8-16,12-17 14 15,10-15-6-15,-14-5 2 16,5-8 14-16,-13-32-18 0,-19-14 2 16,-17-13 0-16,-18-13-3 15,-31-13 13-15,0-9-10 16,-13-6 0-16,-54 8 9 15,-8 12-12-15,-10 7 3 16,-12 22 0-16,12 14-16 16,5 20 16-16,13 13 0 15,23 12 0-15,-5 14-23 16,9 40 13-16,14 25-83 16,-6 17-82-16,15 7-150 15,8-7-542-15</inkml:trace>
  <inkml:trace contextRef="#ctx0" brushRef="#br1" timeOffset="150451">2227 6202 206 0,'0'0'61'16,"0"0"8"-16,0 0 2 16,0 0-48-16,0 0-17 15,0 0-6-15,134-31-74 16</inkml:trace>
  <inkml:trace contextRef="#ctx0" brushRef="#br1" timeOffset="152247">4120 6058 357 0,'0'0'79'16,"0"0"-40"-16,0 0 20 16,0 0 23-16,0 0-29 15,0 0-21-15,0 0 34 16,22-2-21-16,14 2-2 16,13-4-12-16,-1 4-26 15,-8 0-10-15,-22 0-63 0,-18 17-433 16</inkml:trace>
  <inkml:trace contextRef="#ctx0" brushRef="#br1" timeOffset="154745">6181 5639 402 0,'0'0'161'0,"0"0"-6"16,0 0 18-16,0 0-47 15,0 0 19-15,67-170-54 16,-67 144-30-16,0 4 32 16,0 5-63-16,0 6 4 15,-9 2-3-15,-9 7-28 16,-13 2 22-16,-9 0-25 16,-4 8 0-16,-14 31-7 15,-9 12 12-15,1 17-5 16,17 14 0-16,0 4 11 15,9 4-15-15,22 0 4 0,18-7 0 16,0-4-10-16,18-5 12 16,31-9-2-16,9-3 0 15,8-13 15-15,10-10-15 16,-9-11 0-16,13-17 0 16,-5-7-3-16,-8-4 11 15,-10-6-8-15,-8-29 0 16,-22-6 9-16,4-10 0 15,-13-11-2-15,-9-10 3 16,-9-11 16-16,0-4-21 16,-9-6 3-16,-40 5-7 15,-27 3 14-15,1 14-5 16,-23 12-10-16,14 13 3 0,8 18-13 16,-4 11 11-1,22 17-1-15,14 0 0 0,-14 20 2 16,1 40-8-16,8 13 6 15,0 16 0-15,13 1-7 16,5 0 10-16,22-1-3 16,0-1 0-16,9 1 7 15,0-4-10-15,49-11 3 16,5-12 0-16,17-16-6 16,4-18 12-16,10-14-6 15,-10-14 0-15,23 0 15 16,-14-17-12-16,5-25-3 0,-22-15 0 15,-9-8-3-15,-23-12 9 16,-13-8-6-16,-13-5 3 16,-9-12 13-16,-31 2-11 15,-36 7-5-15,-8 8 5 16,-9 18-6-16,-5 16 5 16,13 16-4-16,18 18 0 15,9 15 6-15,5 2-12 16,4 5 6-16,-18 46 0 15,18 14-15-15,-4 15 18 16,4 4-3-16,22 4 0 16,-4-2 9-16,22-1-13 15,0-4 4-15,13-7 0 16,41-9-9-16,3-14 11 16,23-14-2-16,-4-9 1 0,8-17 12 15,5-8-10-15,-4-3-3 16,-10-5 0-16,14-29-2 15,-22-12 2-15,-1-11 0 16,-17-10 0-16,-22-13 15 16,-10-2-14-16,-17-5-1 15,0-1 0-15,-17 0-3 16,-50 5 5-16,-8 12-2 16,-32 19 0-16,0 16 8 15,-4 12-15-15,22 18 7 16,5 6 0-16,4 6-17 15,13 39 16-15,10 22 1 0,3 16-3 16,23 11 8 0,13 5-8-16,18 0 3 0,0-8 0 15,0-3-7-15,58-10 7 16,0-7 0-16,26-4-3 16,-8-14 8-16,22-17-7 15,-14-13 2-15,-8-21 0 16,4-2-6-16,4-19 8 15,-9-38-2-15,-8-17 0 16,4-19 15-16,-26-14-15 16,-23-6 0-16,-13-4 6 15,-9-2 3-15,-31 9-9 16,-36 11 0-16,-17 14 0 0,-23 25 8 16,0 21-8-16,5 25 0 15,13 14-7-15,14 11-7 16,8 57 12-16,18 25 2 15,14 21-9-15,21 7 13 16,5-9-4-16,9-11 0 16,9-14 0-16,40-13-13 15,18-15 8-15,31-16 5 16,-5-21-6-16,22-18 19 16,1-4-13-16,-9-35 0 15,-23-16 5-15,-26-8-6 16,-18-11 1-16,-23-7 0 15,-17-14 2-15,-8-5 9 0,-50 0-7 16,-27 8-4-16,-12 17 8 16,-19 20-21-16,1 25 13 15,12 18 0-15,15 8-9 16,30 0 10-16,22 40-1 16,-4 25 0-16,23 17-27 15,-6 14-55-15,-3 9-127 16,-14 0-220-16</inkml:trace>
  <inkml:trace contextRef="#ctx0" brushRef="#br1" timeOffset="160820">3325 2938 212 0,'0'0'121'16,"0"0"-26"-16,0 0-69 0,0 0 19 16,0 0 8-16,0 0-50 15,0 0 22-15,-169-17-18 16,111 17-1-16,-22 0 5 15,-13 3-11-15,-32 25 0 16,-17 3 3-16,-4 6 8 16,3-8-11-16,1-7 0 15,27-5 6-15,8-5-13 16,23-12 10-16,26 0-3 16,9 0 0-16,9 0 15 15,22 0-15-15,1 0 0 16,-6 0 1-16,6 0-3 15,-1 0 2-15,9 0 0 16,-22 0-3-16,4 2 14 0,5 7-11 16,4-4 0-16,0 1 6 15,-4-3-12 1,-4-1 6-16,-14 5 0 0,13-2-3 16,-22 7 15-16,9-1-12 15,13-1 0-15,-4 6 2 16,5 0-10-16,17 5 8 15,-9-5 0-15,5 1-3 16,4-5 9-16,9-1-6 16,0 3 0-16,-9 8 3 15,9 6-9-15,0 13 6 16,-9 7 0-16,0 5 0 16,-13 7 12-16,4-3-12 0,0-4 0 15,1-2 7 1,3-3-9-16,5 1 2 0,-8 2 0 15,8 2 2-15,9 7 9 16,0-1-9-16,0 6-2 16,0-3 8-16,0-2-5 15,0-6-3-15,9-3 0 16,8-3 4-16,-8 0 8 16,5-2-12-16,3 0 0 15,-8-5 11-15,9 1-5 16,-9 4-6-16,22-4 0 15,-22 5 3-15,22-6 11 0,-13 4-14 16,0 1 10-16,13-1-3 16,-22 0 18-16,-1 4-24 15,-8-4-1-15,0 2 21 16,0 2-10-16,0-1-10 16,0 3-1-16,0 0 12 15,0 9 6-15,0 7-17 16,0 4 13-16,0 9 21 15,0 2-28-15,0-3 11 16,0-6-9-16,0-7 3 16,0-9-1-16,0-3-11 15,0-1 0-15,0-2 15 16,0 2-8-16,9 8-7 0,-9-3 4 16,0 7 11-16,0 7-3 15,0 1-12-15,0-5 0 16,0-3 8-16,-9-10 2 15,1-12-10-15,8-5 0 16,0-1 16-16,0-6-13 16,0-3-3-16,0-3 0 15,0-2-3-15,0-1 9 16,0 1-6-16,0-3 0 16,0-3 11-16,0 1-15 15,0-11 4-15,0 0 0 16,0-2-10-16,0-5 16 15,0 6-6-15,0-3 0 16,0 0 11-16,0-2-14 0,0 3 3 16,0-1 0-16,0-1-10 15,0 2 18-15,0-2-8 16,0 2 0-16,0 1 8 16,0 0-13-16,0 1 5 15,8 0 0-15,1-1-5 16,9 4 9-16,13 2-4 15,5-2 0-15,21-1 12 16,15-2-15-16,12-6 3 16,23 0 0-16,-5 0-5 15,22 0 12-15,1-18-7 16,-1 5 0-16,0 5 7 16,-8-1-10-16,8 6 3 0,1 0 0 15,-1 3-6-15,14-3 10 16,-5 0-4-16,0 2 0 15,1-6 6-15,-1 5-12 16,0-4 6-16,-8 0 0 16,3-1-9-16,-16 6 15 15,-6-2-6-15,1 0 0 16,-32 3 7-16,10-3-12 16,-5 0 5-16,-5-2 0 15,10-2-3-15,12 0 6 0,-12-2-3 16,13 0 0-1,-5-2 14-15,-13 2-22 0,4 4 8 16,-8 2 0-16,-10 3-7 16,1-3 10-16,-9 3-3 15,0 0 0-15,-10 0 12 16,19-2-18-16,-9 2 6 16,0 0 0-16,8 0-10 15,10-4 15-15,4 4-5 16,-5-1 0-16,10-3 11 15,-5 4-14-15,-5-4 3 16,-17 4 0-16,-9 0-12 16,-14 0 14-16,23 0-2 15,-9 0 0-15,9 0 10 16,8 0-18-16,1 0 8 0,0 0 0 16,-10 0-5-16,10 0 8 15,-18 0-3-15,-14 0 0 16,5 0 12-16,0 0-19 15,-13 0 7-15,4 0 0 16,-4 4-9-16,13-4 13 16,9 4-4-16,-5-4 0 15,5 0 10-15,0 0-14 16,-9 0 4-16,-14 0 0 16,1 0-8-16,-14 0 11 15,-4 0-3-15,-9 0 0 16,0 0 11-16,0 0-11 0,0 0 2 15,0 0 1 1,9-8 60-16,0-8-54 0,-9-1-3 16,0-3-6-16,9 0 10 15,-9 1-2-15,0-4-8 16,0-3 5-16,0-2 21 16,9-6-23-16,4-8-3 15,5-6 6-15,0-9 12 16,22-2-18-16,-22-7 0 15,-10-4 0-15,1-6-2 16,-9-7 8-16,0-2-6 16,-44-5 21-16,-23-4-21 15,-4 0 45-15,5 2-20 0,8-2-22 16,22 6 21 0,14 3-21-16,4 12-3 0,9 5 5 15,0 8 9-15,1 6-13 16,8-2-1-16,0-1 5 15,-23 1-10-15,23-1 8 16,-17 3-3-16,17 3 0 16,0 0 18-16,-9 6-18 15,9 0 0-15,-9 2 2 16,9 4-8-16,0-1 6 16,0-1 0-16,0 3-1 15,0-2 12-15,0 0-11 16,0 4 0-16,0-1 3 15,0-3-12-15,0 0 9 0,0-3 0 16,0 2-3-16,-9-2 17 16,-4 4-14-16,13-5 0 15,-9 8 3-15,9 2-14 16,0-2 11-16,0 1 0 16,0 1-4-16,9 1 17 15,4 2-13-15,5-1 0 16,-9 7 3-16,8 0-15 15,-3 5 12-15,-5-1 0 16,-9 2-5-16,8-3 19 16,1-5-14-16,0-3 0 15,0-1 5-15,0-6-16 16,4 3 11-16,-13-3 0 0,0-3-7 16,0-2 20-16,0-3-13 15,0-1 0-15,0 1 6 16,9 8-17-16,-9 3 11 15,0 5 0-15,0 7-8 16,0-3 22-16,0 1-14 16,0-1 0-16,0-2 7 15,0 4-20-15,0 2 13 16,0 5 0-16,0 4-7 16,0-2 20-16,0 3-13 15,0-3 0-15,0 0 5 16,0 0-15-16,0-1 10 0,0 1 0 15,0 0-9 1,0-6 23-16,0 1-14 0,0-7 0 16,9-5 5-16,9 0-16 15,-9 0 11-15,4 5 0 16,-4 9-10-16,-9 9 23 16,0 2-13-16,0 6 0 15,0-3-30-15,0 3 24 16,0 0-10-16,0 0 16 15,0 0-12-15,0 0 21 16,-9 0-9-16,-49 0 0 16,-31 17-7-16,-44 28 2 15,-49 21-122-15,-49 1-99 0,-18-7-112 16</inkml:trace>
  <inkml:trace contextRef="#ctx0" brushRef="#br1" timeOffset="183859">1219 1809 36 0,'0'0'9'0,"0"0"15"16,0 0 2-16,0 0 5 0,0 0 6 16,0 0-22-16,0 0-6 15,0 0 14-15,0 0-22 16,58 17 7-16,-58-9-8 16,0 4-46-16,-9 4-84 15</inkml:trace>
  <inkml:trace contextRef="#ctx0" brushRef="#br1" timeOffset="185438">1219 1809 150 0,'-18'99'100'0,"18"-110"-38"0,-18-1 4 16,5 3 26-16,-5-1-49 0,0 2 18 15,-13-2 9-15,5 2-54 16,-23-1 32-16,0 4-15 16,-9-1-3-16,-17 3 29 15,-10 3-55-15,5 0 31 16,-4 0-12-16,-9 0-19 16,13 14 32-16,13 3-31 15,9 6 3-15,9 8 25 16,-4 9-26-16,-5 11 0 15,9 3 4-15,9-1 4 16,14 1-7-16,3-6-8 16,23 3 0-16,0-3-1 0,0 3 10 15,0 3-9-15,0 0 0 16,32 0 16-16,16-9-22 16,10-3 6-16,18-8 0 15,17-5-2-15,14-9 14 16,17-12-12-16,0-1 0 15,-17-7 15-15,-14 0-18 16,-13 0 3-16,-13-9 0 16,-18-12-6-16,-5-7 18 15,-4-9-12-15,-13-8 0 16,-5-6 14-16,-13-5-16 16,-9-7 2-16,0-2 0 15,-40 0 0-15,-18 6 11 0,-8 4-11 16,-1 10 25-1,-9 6-19-15,-8 4 29 0,4 2-35 16,-4 7 3-16,26 3 9 16,0 8-1-16,32 5-11 15,-6 7 1-15,6 3 23 16,-5 0-32-16,-5 18 8 16,-13 18 0-16,9 6-11 15,-9 9 22-15,5 6-11 16,4 5 0-16,-9 1 8 15,14-7-14-15,12-5 6 16,6-2 0-16,17-2-12 0,0 3 16 16,0 5-4-16,8-1 0 15,32-3 15-15,-4 3-23 16,22-6 8-16,-9-8 0 16,26-12-10-16,5-11 19 15,13-14-9-15,14-3 0 16,9 0 12-16,-1-29-11 15,9-8-1-15,-30-5 0 16,-5-8-6-16,-23-5 15 16,-21-5-9-16,-14-7 0 15,-31-7 13-15,0-10-13 16,-9-5 0-16,-40-4 0 16,-18 0-8-16,1 5 11 0,-23 3-3 15,13 6 0 1,1 12 14-16,8 12-20 0,1 16 6 15,8 17 0 1,9 7-11-16,-9 12 15 0,18 3-4 16,5 0 0-16,-14 10 8 15,9 34-16-15,4 15 8 16,-4 12 0-16,14 8-12 16,-6 6 19-16,15 3-7 15,-1-3 0-15,5-6 14 16,13-2-21-16,0-10 7 15,0-1 0-15,0-10-9 16,40-2 14-16,8-9-5 16,19-8 0-16,9-8 12 0,21-13-14 15,19-13 2-15,-5-3 0 16,13 0-4-16,14-26 7 16,-22-10-3-16,-14-7 0 15,-13-4 17-15,-45-10-20 16,-4-5 3-16,-31-12 0 15,-9-8-2-15,-9-3 7 16,-49-3-5-16,-17 3 0 16,-14 3 13-16,-4 8-13 15,-5 7 0-15,13 6 2 16,1 20-4-16,13 10 5 16,13 16-3-16,5 15 0 15,-5 0 16-15,0 31-21 0,1 29 5 16,8 14 0-1,9 7-10-15,13 4 10 0,9 3 0 16,-4-3-1-16,13 0 16 16,9-6-17-16,0-3 2 15,0-2 0-15,9-10-9 16,31-6 9-16,18-10 0 16,9-14 0-16,8-17 14 15,14-14-14-15,13-3 0 16,-4-3 2-16,8-28-6 15,-12-10 4-15,-5-8 0 16,-14-12-1-16,-17-2 17 16,-31-15-16-16,-10-4 0 0,-17-8 2 15,-9-7-5-15,-48 4 3 16,-19 8 0-16,-30 11-5 16,3 12 17-16,-12 9-12 15,-10 2 0-15,1 8 5 16,17 12-20-16,32 5 15 15,26 15 0-15,22 11-3 16,27 0-6-16,-13 57 9 16,4 37 0-16,-9 16-137 15,-48-3-202-15</inkml:trace>
  <inkml:trace contextRef="#ctx0" brushRef="#br1" timeOffset="189772">2521 2100 273 0,'0'0'172'16,"0"0"-42"-16,0 0-50 15,0 0 30-15,0 0-36 16,0 0-22-16,0 0 27 16,0-33-65-16,0 33-1 0,-9 3-13 15,0 25 17 1,-9 9 9-16,-13 2-20 0,13 3-2 16,0 1 20-16,-13-1-14 15,22 7-10-15,-8-2 3 16,17 2 14-16,0-1-10 15,0 0-7-15,17-7 0 16,32-8-2-16,18-11 10 16,17-14-8-16,14-8 2 15,9 0 15-15,-5-18-13 16,-13-9-4-16,-23 1 0 16,-30 4 20-16,-23-6 3 15,-13-9 41-15,0-8-26 0,0-9-32 16,-22-3 26-16,-14 3-32 15,-4 7 9-15,0 7-5 16,-4 9-4-16,-5 11 0 16,-9 9-1-16,10 5 19 15,12 6-25-15,5 0 7 16,4 0 0-16,-13 12-21 16,9 19 19-16,13 5 2 15,1 5 0-15,8-2 15 16,9 0-16-16,0 4 1 15,0-1 0-15,0 0-9 16,0-5 9-16,0 0 0 0,0-6-1 16,18-1 17-1,8-9-18-15,5-7 2 0,9-4 0 16,18-8-4-16,-5-2 5 16,18 0-1-16,5-12 0 15,-18-10 16-15,-1-7-16 16,-21-2 0-16,-5-3 3 15,-13-5-9-15,-18-7 9 16,0-7-3-16,0-10 0 16,-49-5 14-16,-9-11-14 15,-8 6 0-15,-10 4 3 16,9 13-16-16,1 19 13 16,17 17 0-16,22 14-2 0,-13 6 9 15,0 26-10 1,5 27 3-16,-14 16 0 0,18 3-10 15,22-3 10-15,9-1 0 16,0 1-7-16,0-1 25 16,22-3-18-16,14-6 0 15,4-8 1-15,9-9-5 16,-5-8 4-16,-4-14 0 16,0-9-4-16,-5-11 19 15,5 0-15-15,9-5 0 16,-13-24 10-16,4-8-16 15,0-8 6-15,-14-10 0 0,-17-9-4 16,-9-10 21 0,0-4-17-16,-9-8 0 0,-39 7 5 15,-10 9-15-15,13 13 10 16,-12 17 0-16,8 15-10 16,0 11 21-16,0 11-11 15,14 3 0-15,-5 11-3 16,13 32-10-16,-13 16 13 15,9 6 0-15,13 6-6 16,9 3 15-16,9 2-9 16,0 4 0-16,0-7 11 15,27-11-24-15,13-13 13 16,0-22 0-16,-5-9-4 16,14-18 16-16,9 0-12 15,9 0 0-15,-1-31 12 0,1-9-14 16,-9-11 2-16,-18-5 0 15,-14-13-4-15,-17-7 18 16,-9-9-14-16,0-10 0 16,-44 7 14-16,-23 5-22 15,-13 17 8-15,5 19 0 16,8 19-7-16,0 22 15 16,10 6-8-16,8 14 0 15,0 39 2-15,4 19-13 16,14 10 11-16,22 8-16 15,9-5-3-15,0-7-223 16,49-20-129-16</inkml:trace>
  <inkml:trace contextRef="#ctx0" brushRef="#br1" timeOffset="190913">4533 2038 351 0,'0'0'207'15,"0"0"-59"-15,0 0-51 16,0 0-1-16,0 0-48 15,0 0 25-15,0 0-3 16,-173-127-61-16,146 145 26 16,-13 15-33-16,14 12 1 0,-14 1 27 15,13 5-23-15,-4 2 9 16,13 4 12-16,0 2-20 16,5-2 18-16,13 0-26 15,0-1 0-15,0-5 1 16,40-6 6-16,9-13-7 15,26-16 0-15,10-13 13 16,4-3-8-16,-5-5-5 16,-8-24 0-16,-5-2 6 15,-36-6 7-15,-4-3 0 16,-13-6 37-16,-18-6-47 16,0-8 28-16,-18-5-29 15,-22 0 3-15,-26 5-8 0,-1 9 9 16,0 14-6-1,1 15 0-15,-23 11 15 0,13 11-23 16,10 0 8-16,-1 8 0 16,18 26-14-16,0 6 17 15,23 8-3-15,8 3 0 16,18 0 12-16,0 7-18 16,0-3 6-16,0 2 0 15,18-4-9-15,17-10 13 16,23-9-4-16,9-11 0 15,21-15 14-15,-12-8-15 16,-1 0 1-16,-8-6 0 0,4-22-5 16,-26-9 10-16,-5-6-5 15,-14-4 0-15,-26-13 21 16,0-8-17-16,0-5-4 16,-26 2 5-16,-32 9-4 15,-9 8 5-15,1 17-6 16,-1 15 0-16,0 13 15 15,10 9-23-15,-1 0 8 16,-9 22 0-16,9 35-19 16,10 20 22-16,8 16-3 15,22 9 0-15,18-6 14 16,0-8-20-16,18-14 6 16,48-21 0-16,23-12-11 15,18-23 16-15,-5-15-5 16,4-3 0-16,-8-11 18 0,-13-31-18 15,-10-12 0-15,-8-8 0 16,-27-12 3-16,-22-8 1 16,-18-5-4-16,-36-7 7 15,-44 6 10-15,-13 9-19 16,-14 17 2-16,-8 16 0 16,12 21-10-16,-3 16 10 15,30 9 0-15,-4 24-2 16,23 32 4-16,12 17-2 15,14 12 0-15,31 3-56 16,0-5-39-16,49-11-161 16,58-23-149-16</inkml:trace>
  <inkml:trace contextRef="#ctx0" brushRef="#br1" timeOffset="192330">6266 2035 296 0,'0'0'172'16,"0"0"-50"-16,0 0-3 0,0 0-52 16,0 0 17-16,0 0-25 15,-9-59-29-15,9 48 47 16,-18 2-56-16,9 3 7 16,-22 0 15-16,-4 4-38 15,-23 2 12-15,0 0-17 16,-9 2 12-16,-13 24-3 15,23 8-6-15,-1 5 1 16,14 13 15-16,21 4-4 16,6 7-15-16,8 7 0 15,9 3 11-15,0 4-11 16,9-6 0-16,31-3 0 0,-5-11 0 16,23-9 16-1,8-11-16-15,14-12 0 16,14-14 11-16,-5-11 11 0,13 0 7 15,-13-11 2 1,-5-23 33-16,-17-8-50 0,-10-10 24 16,-17-7-5-16,-13-6-33 15,-27-8 35-15,0-3-35 16,-9 1 0-16,-49 7 5 16,-8 7 5-16,-19 7-10 15,5 11 0-15,14 15 13 16,-1 14-31-16,1 11 18 15,8 3 0-15,-9 14-23 16,0 28 33-16,10 13-10 16,-1 4 0-16,18 5 13 0,13 2-23 15,18-2 10-15,9 2 0 16,0-1-8-16,49-5 18 16,9-7-10-16,18-10 0 15,-1-9 12-15,10-13-22 16,3-11 10-16,-12-10 0 15,-1 0-11-15,-8-19 24 16,4-18-13-16,-18-12 0 16,-4-7 19-16,-18-9-22 15,-13-8 3-15,-18-2 0 16,0 1-3-16,-26 4 9 16,-46 5-6-16,-12 14 0 15,0 8 17-15,-14 18-31 0,14 8 14 16,4 14 0-16,13 3-20 15,9 6 24-15,5 36-4 16,-5 23 0-16,0 12 16 16,18 7-31-16,23 1 15 15,8-5 0-15,9-9-12 16,17-15 23-16,41-11-11 16,18-13 0-16,21-16 17 15,6-13-29-15,12-3 12 16,1-3 0-16,-10-25-3 15,-21-7 8-15,-28-9-5 16,-17-4 0-16,-31-9 19 0,-9-5-11 16,0-6-8-1,-31 1 0-15,-44 1 0 0,-10 7 11 16,-30 14-11-16,8 13 0 16,14 18 7-16,-5 14-21 15,23 0 14-15,8 40 0 16,9 19-16-16,18 17 22 15,14 6-6-15,26 4 0 16,0-7 16-16,8-6-25 16,59-10 9-16,9-12 0 15,30-17-10-15,10-17 15 16,-1-14-5-16,-13-3 0 0,5-23 18 16,-23-20-18-1,-12-13 0-15,-28-9 0 16,-31-12 5-16,-13-13 11 0,-13-3-16 15,-71-1 0-15,-23 6 22 16,-9 20-24-16,5 20 2 16,5 23-4-16,8 25-19 15,-4 16 2-15,-36 50-94 16,-13 10-137-16,-49 1-486 16</inkml:trace>
  <inkml:trace contextRef="#ctx0" brushRef="#br1" timeOffset="220500">339 362 7 0,'0'0'32'16,"0"0"-15"-16,0 0-10 0,0 0-2 16,0 0-5-16,0 0 6 15,0 0-14-15,67-3-17 16,-27 3-16-16</inkml:trace>
  <inkml:trace contextRef="#ctx0" brushRef="#br1" timeOffset="220919">339 362 30 0,'218'-93'49'0,"-218"83"-12"0,0 5-2 16,0 0-13-16,0 2 3 16,-18-2 2-16,9 2 5 15,0-3 39-15,0 3-15 16,1-3-14-16,-6 4 12 15,-12 2-43-15,8 0 30 16,-22 0 0-16,13 0-26 0,5 0 26 16,13 0-20-16,0 0 3 15,9 0 23-15,0 0-30 16,0 0 17-16,0 0 5 16,0 0-33-16,0 0 29 15,0 0-35-15,0 0 0 16,18-5 2-16,40-2 10 15,17-1-5-15,23-6-7 16,9 3 13-16,8-7-15 16,9-1 2-16,10 1 0 15,-10-1-2-15,1 1 16 16,-23 5-14-16,-13 1 0 16,-23 10 11-16,-39 2-21 0,-27 0 10 15,0 0-1 1,-27 11-12-16,-39 21-2 0,-41 3 4 15,-9-3-74-15,1-7-78 16,4-1 24-16,13-2-71 16,0-6-26-16</inkml:trace>
  <inkml:trace contextRef="#ctx0" brushRef="#br1" timeOffset="221270">637 283 29 0,'0'0'100'15,"0"0"-12"-15,0 0-19 0,0 0 21 16,0 0-42-16,0 0-22 16,9-31 40-16,-9 31-43 15,0 0 7-15,0 0-6 16,0 0-18-16,0 14 11 16,-18 24 9-16,-22 12-3 15,0 6 9-15,4 7-27 16,5-4 9-16,14 1-8 15,17-8 9-15,0 1-6 16,0-8-9-16,0-3 0 16,8-5 11-16,10-9-1 15,4-2-10-15,-4-10 0 16,-9-1 17-16,0-6-23 0,-9-4 6 16,0 1 0-1,0-6-5-15,0 0 5 0,0 0 0 16,0-20-20-16,0-20-112 15,0-5 7-15,9-12-102 16</inkml:trace>
  <inkml:trace contextRef="#ctx0" brushRef="#br1" timeOffset="221611">388 244 0 0,'0'0'186'0,"0"0"-79"16,0 0-11-16,0 0-17 15,0 0-32-15,0 0 4 16,36-81-31-16,-5 71-17 16,18-8 9-16,17-1-3 15,10-1-9-15,17 0 0 16,5-3 15-16,-1 7-11 15,-12 4-4-15,-27 9 0 16,-18 3-7-16,-23 0 7 16,-17 0 0-16,0 3 0 15,0 11-23-15,0 4 21 16,0-7-26-16,-31 3-26 16,14-3-19-16,-10 1-51 0,-13-1 18 15,-18 3-50-15</inkml:trace>
  <inkml:trace contextRef="#ctx0" brushRef="#br1" timeOffset="221862">464 184 3 0,'0'0'71'0,"0"0"-28"0,0 0 7 0,0 0-11 16,0 0-21-16,0 0 40 15,40-12 0-15,-40 12-42 16,0 0 23-16,0 0-32 16,-14 0 8-16,-12 0-15 15,-6 0-2-15,-12 17-22 16</inkml:trace>
  <inkml:trace contextRef="#ctx0" brushRef="#br1" timeOffset="222149">232 223 73 0,'0'0'103'0,"0"0"-15"15,232-51-50-15,-139 37 3 16,-4 1 16-16,-5 1-36 16,5 0 13-16,-14 1-24 15,10 3-10-15,-5-1 17 16,-5 0-8-16,1 1-6 16,-9 7 5-16,-1-4 2 15,-17 5-14-15,-9 0 4 16,-22 0-12-16,-9 0 11 0,-9 0-98 15,0 6-152 1</inkml:trace>
  <inkml:trace contextRef="#ctx0" brushRef="#br1" timeOffset="223070">712 246 95 0,'0'0'73'16,"0"0"1"-16,0 0-18 16,0 0 2-16,0 0 0 0,0 0-37 15,0-57-16 1,18 55 18-16,-9 2-20 0,4 0 9 15,-4 0-10-15,-9 0 13 16,9 5-14-16,-9 19 1 16,0 4 2-16,0 5 33 15,-9 7-36-15,-13-3 12 16,4 5-6-16,0-2 7 16,10 2-3-16,-15 1-11 15,14-4 0-15,9 2 10 16,-8-8-4-16,8-2-6 15,0-3 0-15,0-8 12 0,0 0-10 16,0-6-2 0,0-3 0-16,0 1-6 0,0-8 12 15,0-4-6-15,0 0 13 16,0 0-10-16,8 0 55 16,1-24-21-16,14-7-37 15,-6-6 29-15,-8-1-23 16,0 2 10-16,13-3-8 15,-13-4 0-15,18-8 0 16,-5 0-8-16,-4-2 0 16,0 4-3-16,-10 16 8 15,1 10-5-15,-9 11 0 16,14 10 13-16,-14 2-20 0,0 0 7 16,0 0-7-1,0 6-9-15,0 22 15 0,0 12 1 16,0 5 0-16,0 6 16 15,0 2-23-15,-14 2 7 16,5 1 0-16,-8 6-2 16,-1 9 2-16,-4-1 0 15,-5 4-1-15,18-6 13 16,-13-13-20-16,22-19 8 16,0-13 0-16,0-12-7 15,0-6 14-15,0 1-7 16,0-6 0-16,0 0 8 0,0 0 2 15,0-14 2-15,0-23 24 16,0-14-22-16,0-2 0 16,0-4-12-16,0 1 4 15,13-1 10-15,-13-3-13 16,0 1-3-16,0-4 0 16,9 1-1-16,-9 3 1 15,9 11 0-15,-9 11-3 16,0 11 18-16,0 18-20 15,0 2 5-15,0 4 0 16,0 2-15-16,0 0 6 16,0 14-21-16,0 17-1 15,-9 3-124-15,-13-12-26 16,13-7-142-16</inkml:trace>
  <inkml:trace contextRef="#ctx0" brushRef="#br1" timeOffset="226154">597 4161 73 0,'0'0'220'0,"0"0"-65"15,0 0-41-15,0 0 20 16,0 0-55-16,0 0 1 16,0-147 0-16,0 130-22 15,0 3 25-15,-18 0-38 0,9 3-13 16,-13-1 32 0,-5 6-54-16,-4 1 17 0,-4 2-11 15,4 3-6-15,-5 0 15 16,5 0-25-16,4 14 4 15,-4 20-13-15,13 14 20 16,1 11-11-16,3 4 0 16,14-3 9-1,0-1-16-15,0-8 7 0,0-6 0 16,31-8-10-16,-4-12 18 16,22-4-8-16,0-11 0 15,17-10 7-15,1 0-4 16,9-10-3-16,4-26 5 15,-14-5 29-15,-17-13-27 0,-13-7 49 16,-19-9-17 0,-3-11-39-16,-14-2 39 0,0 5-39 15,0 4 5-15,-40 12 7 16,-9 10-2-16,0 21-10 16,5 12 0-16,-5 13 17 15,-9 6-21-15,0 2 4 16,-8 34 0-16,-1 6-10 15,18 8 18-15,9-1-8 16,13 1 0-16,10 4 11 16,3 5-20-16,14 4 9 15,0 1 0-15,0 2-9 16,14-7 17-16,43-8-8 16,1-14 0-16,27-12 9 0,-1-16-16 15,14-9 7-15,8 0 0 16,-30-20 1-16,-1-14 9 15,-17-5-10-15,-18-6 2 16,-13-4 14-16,-27-11-3 16,0-10-8-16,0-2-3 15,0-1 10-15,-49 14-5 16,-9 14-7-16,0 8 0 16,-8 14 17-16,8 9-22 15,0 9 5-15,5 5 0 16,-18 0-14-16,18 13 20 15,-5 24-6-15,9 13 0 16,9 11 6-16,22 7-16 0,0 9 10 16,18-4 0-16,0-2-11 15,0-12 20-15,36-10-9 16,22-16 0-16,-1-11 9 16,10-13-14-16,22-9 5 15,-14-2 0-15,10-41 4 16,4-8 5-16,-14-8-9 15,-17-6 0-15,-9-9 16 16,-31-5-10-16,-9-6-6 16,-9-6 0-16,0 3 4 15,-49 9 4-15,-27 14-8 16,-8 20 0-16,-5 22 7 16,-4 15-21-16,4 8 14 0,13 6 0 15,10 41-21-15,26 21 11 16,13 23-20-16,18 23-36 15,9 10-141-15,0 5-115 16,0-3-305-16</inkml:trace>
  <inkml:trace contextRef="#ctx0" brushRef="#br1" timeOffset="227524">846 5359 434 0,'0'0'193'15,"0"0"-78"-15,0 0 18 16,0 0-33-16,0 0-51 16,0 0 29-16,0 0-33 15,8-45 6-15,-8 42 3 16,-26-3-54-16,-14 3 26 15,4 3-26-15,-4 0 2 16,-9 0 7-16,1 12-4 0,3 22-5 16,5 19 0-16,0 6 15 15,14 13-9-15,17 4-6 16,9 1 0-16,0 1 2 16,0-4 3-16,17-5-5 15,23-11 4-15,-4-7 8 16,13-8-10-16,-9-12-2 15,4-8 0-15,5-12 8 16,-9-8 1-16,0-3 0 16,4 0 43-16,-4-29-37 15,9-12 40-15,-13-14-25 16,-14-7-12-16,5-14 22 16,-27-15-35-16,0-8 4 0,0 0-3 15,-9 5 6-15,-40 18-4 16,-18 17-8-16,1 10 0 15,-1 18-9-15,-8 15 9 16,17 10 0-16,0 6 0 16,0 0 4-16,1 34-17 15,8 17 13-15,0 11 0 16,4 12-7-16,23 8 11 16,4 2-4-16,1 4 0 15,3 6 9-15,14-10-17 16,0-11 8-16,0-7 0 15,40-18-11-15,0-8 13 0,18-15-2 16,9-10 0 0,-1-7 14-16,1-8-17 0,0 0 3 15,-10-3 0-15,-8-22 0 16,0-6 9-16,-13-6-9 16,-5-11 0-16,-14-10 17 15,-8-12-13-15,-9-9-4 16,0 3 0-16,-9 3 6 15,-31 10-3-15,5 15-3 16,-14 9 0-16,0 10 18 16,0 9-25-16,14 6 7 15,-5 8 0-15,0 6-12 16,4 0 5-16,5 8 7 0,-4 28-2 16,-5 14 8-1,4 14-13-15,14 5 7 0,4-1 0 16,9-1-10-16,9-7 14 15,0-6-4-15,0-3 0 16,36-8 3-16,13-9-10 16,0-3 7-16,17-12 0 15,-8-10-10-15,9-9 15 16,-1 0-5-16,10-28 2 16,-19-15 17-16,10-11-15 15,-18-13-4-15,-9-13 0 16,-13-8 3-16,-18-8 9 15,-9 3-12-15,0-1 0 16,-58 15 17-16,-9 14-9 0,-17 11-8 16,8 17 0-16,-13 20-13 15,23 11 17-15,-1 6-4 16,0 29 0-16,1 33-1 16,-1 17-10-16,18 12 11 15,31 8 0-15,10-6-17 16,8 1 9-16,8-4-44 15,41-10-109-15,36-16-205 16,13-15-387-16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28:19.834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307 76 268 0,'0'0'156'0,"0"0"-81"16,0 0-53-16,0 0 37 16,0 0-24-16,0 0-27 15,173 0 75-15,-40-9-41 16,41-5 10-16,30 2 9 0,5 4-45 16,13 2 15-1,-13 4-21-15,-9 2-1 0,-36 0 7 16,-22 0-16-16,-35 0 0 15,-32 2-2-15,-26 6 11 16,-31-2-9-16,4 0 0 16,-22-3 8-16,0 0-20 15,0 0 12-15,0 4 0 16,-40 6 4-16,-35 1-1 16,-23 4 8-16,-26 3-11 15,-19 2-15-15,-21 4 13 16,-9 3-15-16,-18 1 0 15,9 0 11-15,22-6-26 16,13-2 26-16,45-6 3 16,31-6-6-16,26-3-2 0,36-2 1 15,9 0-18-15,0-4 23 16,0 4-6-16,0-3 11 16,0 0 0-16,18-3-19 15,40 0 15-15,26 0 4 16,32 0 0-16,26 0-2 15,14 0 10-15,17-3-8 16,-4-2 0-16,-5-7 9 16,-22 3-16-16,-26 4 7 15,-36 0 0-15,-45 5-5 16,-13 0 8-16,-22 0-3 16,0 0 0-16,-22 10 4 0,-53 11 2 15,-32 7-5 1,-17 3-1-16,-27-2 2 0,-23 3 6 15,-8 0-8-15,0 0 0 16,-9-4 8-16,9 0-21 16,0-2 13-16,17-3 0 15,41-9-2-15,48-6 10 16,50-5-8-16,26-3 0 16,9 0-45-16,57 0 43 15,41 0 0-15,17 0 2 16,27 0 2-16,23 0 4 15,-1-3-6-15,-4 3 0 16,-14 0 2-16,-13 0 13 0,-8 0-15 16,-5 0 3-1,-27 0 15-15,-13 0-11 0,-14 3 4 16,-26 2-1-16,-14 1-5 16,-12 3-1-16,-23-3-4 15,0 5 0-15,0 0-4 16,0 6 15-16,-58 6-3 15,-22 2-8-15,-13 3 10 16,-14 1-14-16,-26 0 4 16,-1-5 0-16,-21 8 0 15,4-1 2-15,-22 0-2 16,8-3 0-16,32-5-25 0,26-9 23 16,41-3-17-1,39-8 5-15,18-3 6 0,9 0-42 16,0 0 33-16,0 0 6 15,0 3-9-15,0 3 13 16,36-1-2-16,13-2 0 16,17-3 5-16,32 0 4 15,18 0 0-15,17 0 0 16,27 0 5-16,4 0-10 16,0 0 5-16,-21 0 0 15,-28 0 15-15,-39 0-14 16,-19 0 16-16,-25 0-17 15,-24 0 5-15,-8 4-6 0,0 1 1 16,0 6 0 0,-48 6 1-16,-37 8 13 0,-53 6 1 15,-4 3-15-15,-31 1 6 16,0-4-5-16,-5 0-1 16,5-6 0-16,-9 1 0 15,26-6 11-15,41-3-11 16,30-7 0-16,45-4 0 15,22 0-11-15,18-4 11 16,0 2 0-16,0 0-7 16,18 1-7-16,62-5 14 15,45 0-2-15,43 0 3 0,46 0-8 16,26 0-10 0,-23-9-11-16,-12 1 15 0,-54 2-3 15,-54 2 14-15,-39 4 2 16,-22 0 0-16,-36 0 9 15,0 0-7-15,0 0 5 16,0 0 29-16,0 0-25 16,0 0 15-16,-9 4-20 15,-49 15-5-15,-35 10 21 16,-45 11-20-16,-31 10-2 16,-26 1 3-16,-14 6 6 15,-13 5-9-15,13-8 0 16,18-6-7-16,49-10-2 15,35-20 8-15,49-3 1 0,27-6 0 16,31-8-4 0,0 3-1-16,0-4-1 15,22 0-15-15,54 0 18 0,48-4 3 16,50-14 0-16,43-2-3 16,46-3 12-16,-6 3-5 15,-26 3-4-15,-31 6 0 16,-58 8 8-16,-26 1-1 15,-50 2 4-15,-17 0 10 16,-31 0-17-16,-18 0 17 16,0 0-21-16,0 5-4 15,-35 16 4-15,-54 9 12 16,-13 3 0-16,-36 5-12 16,-13-1 12-16,-5 0-8 15,-13 0-4-15,5-1 0 0,-9-2-6 16,31-2 8-16,8-11-2 15,37-1 0-15,30-5 10 16,27-8-15-16,22-3 5 16,18 0-15-16,0-4 13 15,49 0-21-15,27 0 23 16,21 0 2-16,14 0 7 16,5 0-3-16,8 0-6 15,14-4 0-15,-5-2-4 16,1 1 7-16,-1-4-3 15,-9 3 0-15,-8-2 7 16,-10 5 1-16,-30 3-3 0,-18 0-2 16,-23 0 9-16,-13 0-10 15,-22 0-2-15,0 15 0 16,-40 12 1-16,-53 10 8 16,-45 6-9-16,-4 2 3 15,-22-2-14-15,-5 2 11 16,-4-2 0-16,0-2 0 15,21 0 7-15,15-8-4 16,21-2-3-16,32-3 0 16,26-4-4-16,23-7 8 15,21-6-4-15,14-3 0 16,0-2-3-16,31-3-1 16,45 0 4-16,39-3 0 0,36 0 0 15,45 0 4-15,4 0-4 16,-9-6 0-16,-18-5 5 15,-22-2-2-15,-18 6-3 16,-17-1 0-16,-1 2 7 16,-17 2-6-16,-13 2 16 15,-19 2 3-15,-17 0-15 16,-22 0 11-16,-14 0-16 16,-13 12 0-16,0 7-11 15,-40 7 22-15,-44 11-3 16,-23-1-8-16,-26 4 10 15,-23-1-9-15,-4 1-1 16,-13-6 0-16,0-1-1 0,0-1 2 16,-1-1-1-16,23-3 0 15,18-7 12-15,44-7-13 16,54-12 1-16,12-2 0 16,23 0-6-16,0 0 1 15,23 0 5-15,12 4-1 16,45-2 12-16,31-2-7 15,36 0-4-15,35 0 0 16,18 0-3-16,0-14 11 16,-27 3-8-16,-17 2 0 15,-23 4 8-15,-31-1-13 16,-4 0 5-16,-23 4 0 16,-8-1-1-16,-27 3 11 15,-13 0-10-15,-5 0 0 0,-22 0 6 16,0 0-21-16,-22 3 14 15,-45 25 1-15,-26 6 8 16,-41 2-4-16,-21 4-4 16,-18 0 0-16,-18 2 11 15,-9 0-14-15,0-2 3 16,9 0 0-16,26-9-8 16,41-4 18-16,35-3-10 15,45-7 0-15,21-9 7 16,23-2-22-16,9-3 15 15,62-3 0-15,23 0-1 16,30 0 8-16,23 0-7 0,13-5 0 16,13-13 13-16,-9 1-15 15,-4-1 2-15,-35 8 0 16,-19 5-8-16,-21 2 16 16,-28 3-8-16,-8 0 0 15,-31 0 10-15,-5 0-20 16,-13 0 10-16,0 0 0 15,0 5-9-15,-71 24 13 16,-40 10-4-16,-44 4 0 16,-27 2 14-16,-18 0-20 15,0 0 6-15,-5-2 0 0,23-4-4 16,31-7 10 0,44-7-6-16,41-12 0 0,39-6 8 15,27-7-21-15,0 3 13 16,58-3 0-16,35 0-9 15,40 0 20-15,23 0-11 16,26 0 0-16,0-14 9 16,-22 0-14-16,-22-1 5 15,-5 1 0-15,-31 3 12 16,5 3-4-16,-18-1 0 16,-22 6-8-16,-23 3 13 15,-13 0-17-15,-22 0 4 16,-9 0-2-16,0 14-9 15,-27 17 22-15,-62 14-11 16,-35 6 0-16,-18 6 11 16,-22 3-22-16,-28 2 11 0,10-3 0 15,0-5-13-15,9-6 23 16,13-7-10-16,13-2 0 16,32-7 10-16,48-7-15 15,32-7 5-15,35-9-3 16,9-3-7-16,48-3-4 15,50 0 11-15,4-3 3 16,36 0 0-16,4 0-10 16,-5-6 10-16,-21-5-3 15,-23 6-10-15,-4-4 18 16,-32 6-5-16,10-2 0 16,-1-2 8-16,5 2-13 15,5-1 5-15,4 0 0 0,-5 6-3 16,-17-1 12-16,-27 1-9 15,-32 0 0-15,-8 1-35 16,-8 25 17-16,-59-3-68 16,-22 5 12-16,-18 0 41 15,-4 4 16-15,-13 1 17 16,8 2 0-16,28-10 4 16,21-8 2-16,49-8-6 15,18-7 4-15,0 1-9 16,0 2 11-16,18 1-6 0,31-3 0 15,9-3-6 1,8 0 6-16,19 0-1 16,12 0 1-16,10-17-131 0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28:28.855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1062 374 151 0,'0'0'224'16,"0"0"-158"-16,0 0 31 16,0 0-39-16,0 0-39 15,0 0-18-15,31-5 12 16,27 5 13-16,17 0 29 16,19 0-20-16,30 0 34 15,32 0-31-15,26 0-16 16,27 0 17-16,13 0-33 0,-5 0 7 15,6 5-12 1,-15 6 13-16,-3-3-7 16,-23 0-7-16,-13 1 0 0,-5 3-1 15,9-4 16-15,-8 0-15 16,-5-2 0-16,4-6 12 16,-13 0-19-16,-4 0 7 15,-14 0 0-15,-9 0 12 16,1 0 5-16,-10-6-12 15,1 1 7-15,-14-1-1 16,-4 3 1-16,-23 1-12 16,14 2 0-16,-22 0 11 15,8 0 0-15,1 0-8 0,-9 0-3 16,8 0 5 0,5 0-4-16,13 2-1 0,5 1 0 15,-5 3-3-15,14-3 14 16,-9-1-11-16,-14-2 0 15,1 0 5-15,-5 0-10 16,-5 0 5-16,-8 0 0 16,-18 0-3-16,-1-5 15 15,-30-1-12-15,-9 3 0 16,0 1 7-16,0-1-9 16,4 0 2-16,5-3 0 15,-9 3-9-15,0 1 20 16,0 2-11-16,-1-4 0 15,-8 4 6-15,0 0-14 16,14-2 8-16,-14 2 0 0,0-2-7 16,0 2 20-1,0-4-14-15,0-1 1 0,-14-4-20 16,-39-2 10-16,-27 3 10 16,-35 4-11-16,-36 4 8 15,-40 0-36-15,-40 0 18 16,-27 12-22-16,0-4-51 15,-4-5 68-15,27-3-27 16,4 0 25-16,8 0 20 16,41-17 16-16,0 3-13 15,22-3 5-15,5 0 0 16,4 6 3-16,-5-1-3 16,41 3 0-16,30 0-4 15,19 4 12-15,48 3-8 0,-4-1 0 16,22 3 10-16,0-3-14 15,0 3 4-15,0-5 0 16,22 1-3-16,31-1 14 16,45-6-6-16,35 2-5 15,40-2 5-15,50-1-6 16,25 4 3-16,19-1-2 16,31 8 19-16,-14-6-14 15,14 4 17-15,-18-3-21 16,-32-2 7-16,-39 2-3 0,-36 0-5 15,-39 1 0 1,-37 2 3-16,-30 3 14 0,-18 0-17 16,-22 0 0-16,-27 0 3 15,8 0-9-15,-8 0 6 16,0 0-10-16,-17 6 10 16,-41 5 0-16,-49 3 26 15,-35-1-26-15,-40-6 5 16,-40 1-14-16,-36-5 9 15,-26-3 0-15,-45 0-2 16,5 0-3-16,-23 3-1 16,23 6-9-16,26-3 4 15,23 1 2-15,44 8 9 16,22-1 0-16,27 6-11 16,8 0 23-16,41 0-8 0,27-6-4 15,48-3 1 1,40-5-8-16,9-3 7 0,9 0 0 15,0-3-7-15,0 0 17 16,0 0-8-16,0 0-2 16,0 0-8-16,-13 0 1 15,13-3-1-15,0-4 8 16,0 2-16-16,13-1 16 16,54 1 0-16,26 0 0 15,23-1 2-15,26 0-6 16,22-8 4-16,18-6 0 15,-8-2 1-15,-14 2 10 16,-32 3-8-16,-61 9-3 0,-40 1 0 16,-27-1 21-16,-58 3-11 15,-35 0-2-15,-45 5-8 16,-13 0 13-16,-14 0-16 16,-8 0 3-16,4 0 0 15,-22 0 3-15,-13 0-1 16,-23 0-2-16,5-4 0 15,13-2 9-15,27-2-10 16,36 2 1-16,43 0 0 16,55 4-9-16,17 2 11 15,31 0-2-15,22 0 0 16,35 0 4-16,37 0-7 0,21 5 3 16,27-5 0-16,14 0 1 15,17 0 3-15,9 0-4 16,-4-5 1-16,18-4 11 15,-28 9-9-15,-3 0-3 16,-23 0 0-16,-18 0-5 16,-26 0 8-16,-31 5-3 15,-18 1 0-15,-32-3 7 16,-17-3-16-16,0 0 9 16,-57 0 0-16,-28 3 0 15,-39 3 4-15,-41 2-4 16,-35 7 0-16,-22-5 11 15,-18 5-17-15,-8-7 6 16,8 1 0-16,13-6-2 16,36-1 3-16,18 2-1 15,26 1 0-15,63 0 5 0,26-1-9 16,40-4 4-16,18 2 0 16,0 1-12-16,0 0 16 15,0 2-4-15,0-1 0 16,0-4 2-16,0 1-6 15,0 3 4-15,36-4 0 16,22 0-5-16,39 0 11 16,28 0-6-16,48 0 0 15,36-5 13-15,4-4-22 16,-13 1 9-16,-49 2 0 16,-62 6-1-16,-62 0 4 0,-27 0-3 15,-18 0 0-15,-67 6 2 16,-52 16 7-16,-23 0-9 15,-22 5 0-15,-1-5-7 16,10-1 14-16,18 0-7 16,-5 2 0-16,4 2 6 15,-4 4-12-15,5-1 6 16,21-6 0-16,59-7-14 16,26-7 18-16,49-8-5 15,18 0 1-15,80 0 0 16,35 0 6-16,22 0-6 15,45-11 0-15,31-3-10 0,-4 2 16 16,13 2-6-16,-27 1 1 16,-31 3 13-16,-40 0 0 15,-35 4-14-15,-23-1 0 16,-35 0 23-16,-31 3-16 16,-18 0-7-16,0 0 0 15,-40 0 9-15,-53 8-4 16,-49 15-5-16,-23-1 0 15,-17 1-1-15,0 0 6 16,18-3-5-16,21-6 0 16,10 2 10-16,18 2-18 15,8-1 8-15,5 1 0 16,22-5-8-16,13-4 14 0,18-3-6 16,23-1 0-1,17-5 6-15,9 0-7 0,0 0 1 16,0 0-13-16,49 0 4 15,26 0 15-15,50 0-6 16,26 0 0-16,31 0 8 16,9-9-10-16,-27 3 2 15,-39 1 0-15,-50 5-12 16,-35 0-1-16,-22 0 13 16,-18 0-1-16,-18 0-27 15,-57 0 24-15,-23 0 4 16,-18 0 0-16,-8 5-5 0,-9 10 10 15,-18 5-5 1,-45 8 0-16,-22 3 15 0,-22 6-22 16,9-3 7-16,58-5 0 15,62-10-10-15,62-5 13 16,49-8-6-16,67-6-10 16,84 0 13-16,71 0 6 15,36-7-6-15,22-9 0 16,26 2-2-16,19-3 10 15,21-5-8-15,5-1 20 16,-13 3-17-16,-32 6 24 16,-57 6-16-16,-67 8-10 15,-57 0 16-15,-59 0-12 16,-48 0-5-16,-18 5 0 16,0 9-10-16,-58 6 10 0,-35 0 0 15,-14 2 2-15,-17-5 0 16,-18-2 5-16,-23-2-7 15,-26 2 0-15,-31-1 7 16,-27 3-25-16,-17-5 14 16,-23-1-24-16,22-2 22 15,28-7-7-15,56-2 13 16,59 0 0-16,48 0 16 16,45 0-21-16,31 0 5 15,0 0-2-15,23 0-8 16,43 0 13-16,36 0-3 15,45 0 0-15,53 0 6 0,40 0-10 16,66 0 4 0,28 0 0-16,39 0-7 0,22 0 24 15,5-6-17-15,4 1 1 16,-30-1 10-16,-19 1-1 16,-57 0-10-16,-50-2 0 15,-48 1 8-15,-35 4 3 16,-54 2-11-16,-45 0 0 15,-17 0 13-15,-40 0-26 16,-9 0 13-16,0 0-14 16,-84 0 14-16,-49 11 4 15,-67 0 9-15,-31 0-13 16,-27-4 7-16,-13-2-23 0,-27 1 16 16,14 1-5-1,4 5-7-15,22 3 4 0,27 2 8 16,31 2 0-16,58-5-1 15,44-2-7-15,50-3 8 16,48-4-8-16,48-2 6 16,95-3-3-16,79 0 5 15,75 0 0-15,68-3 4 16,26-14-2-16,4-3-2 16,-22 3 0-16,-39 0-3 15,-46 6 14-15,-30 5-11 16,-36 6 1-16,-44 0 9 0,-14 0 5 15,-30 0-15-15,-19 0 0 16,-8 0 7-16,-32 0 7 16,-17 0-14-16,-9 0 0 15,-23 0 10-15,-3 0-10 16,-14 0 0-16,-9 0 0 16,0 0-1-16,0 0 12 15,0 0-11-15,0 0 0 16,0 0-8-16,0 0 0 15,0 0-10-15,-49 0 18 16,-49 12 13-16,-26 5-1 16,-36-3-12-16,-23-1 0 15,-16-3 5-15,3-2-9 16,54-2 4-16,35-3 0 16,49-1-8-16,50 1 1 15,8 0-14-15,22 3-1 16,53-4 20-16,19-2-7 0,21 0 9 15,41 0 0-15,4 0-4 16,22-8 15-16,13-9-11 16,-4-1 0-16,-22 2 4 15,-5-1-4-15,-48 6 0 16,-40 5 0-16,-36 3 13 16,-40 0-1-16,0 0 2 15,-49 3-3-15,-49-3-7 16,-13 1 5-16,-27-2-9 15,-4-4 0-15,-22-3 0 0,4 0 7 16,-40 0-7 0,-31 2 0-16,-49 6-17 0,-18-3 16 15,-8 4-19-15,30-4 10 16,45 0 1-16,80-3 18 16,62 4-8-16,54 2-1 15,35 2-3-15,0-7-12 16,17 0-15-16,41-2 30 15,18-8 3-15,21-5 7 16,19-2-10-16,44-7 0 16,22 0 2-16,31 0-10 15,14-6 8-15,35 5 0 16,-13 4-2-16,0 7 19 16,-41 7-16-16,-43 10-1 15,-63 5 0-15,-31 0-11 0,-62 0 11 16,-9 3-10-16,-49 14 6 15,-75 5 4-15,-41-2 7 16,-35-4-7-16,-22-1 3 16,-27-6-9-16,1-3 7 15,-19 0-1-15,-22-1 0 16,14 4 9-16,17-4-9 16,36 4 0-16,58-4 4 15,61-3-12-15,55-2 8 16,48 0 0-16,26 0-1 0,90 0 10 15,48 0-7 1,67 0-2-16,53-10 3 0,54-7-12 16,35-3 10-16,9 0-1 15,-26 0 0-15,-72 0 11 16,-44 6-9-16,-58 1-2 16,-66 3 0-16,-50 8-7 15,-26-1 14-15,-31 3-7 16,-9 0 23-16,0-3-13 15,0 3 23-15,0 0-33 16,9 0 2-16,-9 0-14 16,0 0 7-16,0 0-8 15,-58 8 10-15,-35 18 3 16,-31 5 17-16,-14-2-17 16,5-4 0-16,-1 1-20 0,19-3 20 15,30-7-4-15,37-1 0 16,39-7-21-16,9 0 22 15,75-5-21-15,50-3 24 16,30 0 2-16,5 0-2 16,-4-5 0-16,-14-9 0 15,-18 2 16-15,-26 2-17 16,-23 6 1-16,-17 1 0 16,9-3-5-16,-1 6 5 15,-8 0 0-15,-9 0-2 16,-22 0 15-16,-18 0-24 15,-9 0 11-15,-9 13-14 16,-76 11 14-16,-30 5 0 0,-27-4 7 16,-5-2-7-16,23 0 14 15,30-1-16-15,14 3 2 16,27-5 0-16,31 0-12 16,13-5 15-16,9-8-3 15,0-1 0-15,0-6 7 16,49 0-5-16,9 0-2 15,17-8 2-15,23-17-2 16,-5-4 4-16,5-5-4 16,-5-3 0-16,-26 0 12 15,-27 0-13-15,0-4 1 16,-40-2 0-16,9-1-9 16,-9 3 15-16,0 4-6 15,0 6 0-15,-31 8 15 0,4 4-15 16,-13 7 0-16,-27 4 0 15,-17 2-6-15,-14 6 13 16,5-3-7-16,13 0 0 16,13 0 8-16,18 3-12 15,23 0 4-15,26-2 0 16,0-1-9-16,0-6 13 16,26-5-4-16,45-6 0 15,-4-5 16-15,9-5-18 16,-1-2 2-16,1-2 0 15,13-1-8-15,-5 2 14 16,-17 4-6-16,-10 4 0 0,-26 2 9 16,-13 9-16-16,-18 6 7 15,0 2-7-15,-18 6-6 16,-30 0 20-16,-28 0-7 16,-4 0 0-16,-4 0 5 15,17 0-4-15,9 0-1 16,18 0 0-16,22 0-11 15,10 0 21-15,8 0-10 16,0-3 0-16,0 0 4 16,0-3-9-16,26-4 5 15,14-2 0-15,9-2-7 16,0-1 11-16,-22-1-4 16,-10 5 0-16,-17-1 0 0,0 4-11 15,0 0 5 1,-66 4 5-16,-19 1-18 0,-30 3 19 15,-18 0 0-15,-14 3 0 16,-13 15 15-16,-22-2-18 16,-18 4 3-16,-13 0 0 15,-5-6-9-15,14 0 16 16,13-2-7-16,40-7 0 16,26-2 13-16,45-1-21 15,27-2 8-15,31 0 0 16,4 0-7-16,9 0 13 15,-13 0-6-15,4 0 0 0,-22 0 9 16,-4 9-12-16,-14-1 3 16,-18 7 0-16,-30 6-8 15,-10-3 11-15,-17 7-3 16,0 2 0-16,8 0 11 16,10-1-18-16,26-3 7 15,31-3 0-15,23-6-9 16,3 0 15-16,15-3-6 15,-14 6 0-15,-5 3 5 16,-4 0-8-16,-9 3 3 16,14-6 0-16,26-3-12 15,9 0 12-15,0-3 0 16,35 1-7-16,23-1 22 0,18-3-13 16,4-2-2-1,-14 1 0-15,1-2-2 0,-41 0 9 16,-3 0-7-16,-14 1 0 15,-9-2-9-15,-18 1 9 16,-31 1 0-16,-27 1 5 16,-4 6-9-16,5-5 12 15,-10 0-8-15,19-2 0 16,17-1 6-16,18-1-13 16,22-3 7-16,9 3 0 15,0 0-6-15,0-3 15 16,0 3-9-16,0-2 0 0,31-2 3 15,13 0-3 1,45 0 0-16,27 0 0 0,26 0-3 16,22-11 11-16,-4 2-8 15,-13 4 0-15,-45 2 8 16,-22 3-18-16,-35 0 10 16,-14 0 0-16,-5 0-6 15,-3 0 11-15,12 0-5 16,23 0 0-16,40 0 10 15,53 0-17-15,49 3 7 16,31 6 0-16,17-4-6 16,1 6 18-16,-18 0-12 15,-31 1 0-15,-27 3 8 16,-30-4-15-16,-19-4 7 16,-35 5 0-16,-31 0-5 0,-23-4 11 15,-13-2-6 1,-22-3 0-16,0-3-14 0,0 2 9 15,0 4 0-15,0-3 5 16,0 6 0-16,0-4 10 16,0 4-10-16,0 2 0 15,36-3 5-15,4 4-4 16,0-4-1-16,-14-2 0 16,6 0-4-16,-24-1 13 15,1-2-9-15,-9 0 0 16,0 3-15-16,0-4 6 15,0 4 7-15,-17-2 2 0,3-4 4 16,14 2 5-16,0 3-11 16,14 1 2-16,21-1 0 15,32-2 6-15,-1 2-6 16,1-5 0-16,-18 0-4 16,0 0 15-16,-9 0-11 15,-14 0 0-15,-8 0 5 16,22 0-15-16,0 0 10 15,5 0 0-15,12-5-3 16,1 5 11-16,-9 0-8 16,-9 0 0-16,-13 0 5 15,-18 0-18-15,-9 0 13 16,0 6-7-16,-9 6-2 0,-40 2 16 16,-9 0-7-16,-18-5 0 15,10-1 11-15,-10-5-16 16,19-3 5-16,-10 0 0 15,0 0-3-15,1 0 14 16,-14 0-11-16,22 0 0 16,-9 0 7-16,9 0-17 15,-8 0 10-15,-1 0 0 16,9 0-3-16,1 0 11 16,-1-9-11-16,22-2 3 15,5 0 0-15,5-1-1 16,17-5 1-16,-13 3 0 15,13-3-2-15,-9-3 15 16,0 1-13-16,-13-4 0 0,-27 3 1 16,-17 3-13-16,-32-3 12 15,-26 6 0-15,-9-6-2 16,-32 4 5-16,1-5-3 16,0-2 0-16,22-2 3 15,-5 0-10-15,14 3 7 16,0 2 0-16,-22 0-2 15,-1 5 17-15,-26 4-18 16,9-1 3-16,13-2 0 16,5-2-5-16,22-1 5 15,4-1 0-15,27 8-5 16,-5-2 17-16,1 6-15 16,-10 1 3-16,-21 5 0 0,4 0-9 15,-1-6 9-15,19 0 0 16,0-4 0-16,26-2 11 15,14-5-10-15,4 0-1 16,26 3 0-16,-4 0-12 16,18 2 12-16,0 0 0 15,5 4 0-15,4-1 10 16,4 4-10-16,-4-4 0 16,4 4 4-16,-4-1-17 15,5-2 15-15,-5 2-2 16,-14-2 0-16,-13-1 10 15,-30 4-10-15,3 5 0 0,-13 0 2 16,23 0-10-16,-10 0 9 16,19 0-1-16,17 0 0 15,9 0 7-15,22 0-10 16,9 0 3-16,0 0 0 16,-4 0-4-16,-5 0 4 15,1 0 0-15,-15 0-3 16,-12-6 13-16,-14 3-15 15,-8 3 5-15,8 0 0 16,9 0-9-16,31 0 9 16,5 0 0-16,4 0 0 15,9 0 8-15,0 0-12 16,0 0 4-16,0 0 0 16,-9 0-13-16,0 0 15 15,-9 0-2-15,5 0 0 0,4 0 13 16,9 0-13-16,0 0 0 15,0 0 1-15,0 0-11 16,0 0 10-16,0 0 0 16,0 0-10-16,40 0 21 15,0 0-10-15,-4 0-1 16,4 0 1-16,-5 0-10 16,23 0 12-16,9 0-3 15,13 0 0-15,13-2 14 16,22-10-21-16,-8-1 7 0,-22 0 0 15,-19 10-4 1,-35 1 4-16,-13 2 0 0,-18 0 0 16,0 0-9-16,-18 25-1 15,-48 6-57-15,-32-3-380 16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28:31.924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640 117 45 0,'0'0'103'0,"0"0"12"0,0 0-31 15,0 0 1-15,0 0-8 16,0 0-37-16,0 0 54 16,-49-52-58-16,31 50-25 15,-13 2 9-15,-13 0-8 16,4 0-12-16,0 0 0 15,13 0 9-15,18 0-4 16,0 0-5-16,1 0 0 16,8 0 9-16,0 0 0 15,0 0 4-15,0 0 17 16,0 0-30-16,0 0 28 16,0 0-28-16,0 0 0 0,0 0-8 15,35 0 11-15,32 0-3 16,30 0 0-16,28 0 15 15,48-3-14-15,9 3-1 16,27 0 2-16,0 0 6 16,-14 0 5-16,-12 0-13 15,-24 0 5-15,-43 0 6 16,-18 0 6-16,-41 0-17 16,-30 0 2-16,-18 0 7 15,-9 5 3-15,0-5-12 16,0 4 5-16,0-4 6 15,0 0 6-15,0 0-17 0,0 0 0 16,0 0-5 0,0 0-3-16,-18 8 8 0,-40 2 2 15,-39 3 10-15,-37 6-10 16,-25 1-2-16,-46-2-11 16,5-5 6-16,-9 0-22 15,5-8 27-15,4 0-6 16,36-5 11-16,13 0-11 15,35 0 6-15,10 0 0 16,21 0-7-16,10 0 9 16,17-3-2-16,18-3 0 15,22 5 11-15,9-3-12 16,9 4 1-16,0 0-8 0,0-4 3 16,58 4-6-1,44-2 11-15,54 2 0 0,26-3 17 16,35 1-25-16,32-1 8 15,-9 0 0-15,9 3 7 16,-27 0 4-16,-13 0-3 16,-27 0 4-16,-35 0-4 15,-45 0 11-15,-35 0-19 16,-27 0 0-16,-32 0-7 16,-8 0-1-16,0 6 8 15,-57 1-5-15,-28 11 14 16,-39-4 0-16,-32 7-9 15,-12-8 0-15,-28 2-4 0,5-1 16 16,-9-3-12-16,0 0 0 16,9 4 4-16,9-7-6 15,18-2 2-15,30-3 0 16,37-3-8-16,52 0 22 16,23 0-14-16,13 0 0 15,9 0-3-15,0 0-8 16,0 0-3-16,40 2 14 15,27 4-1-15,26-6 11 16,40 0-14-16,49 0 4 16,41 0 0-16,25 0 4 15,19-6-4-15,-18 1 0 16,-18-1-3-16,-27 0 17 16,-53 4-14-16,-44-2 0 0,-49 4 7 15,-32 0-16-15,-26 0 9 16,0 0-3-16,-49 0-3 15,-44 8 12-15,-40 13 5 16,-41 1-11-16,-17 1 5 16,-22-1-14-16,-13-2 9 15,-14-3 0-15,9 0-5 16,-9 2 14-16,9-6-9 16,40 1 0-16,48-9 2 15,55-2-6-15,52-3 4 16,36 0 0-16,0 0-3 15,36 0 1-15,44 0 2 0,22-10 0 16,36-2 6-16,13 6-12 16,22-1 6-16,27 0 0 15,13 4-1-15,14 0 16 16,4 3-13-16,-9 0-2 16,-13 0 2-16,-36 0-7 15,-22 0 5-15,-53 0 0 16,-32 3-2-16,-39 2 8 15,-14 0-15-15,-13-1 9 16,-40 10 0-16,-35 3-8 16,-41 3 8-16,-17 3 0 15,-31-4 0-15,-19 4 16 16,-25-2-18-16,-15 1 2 0,-8-8 0 16,23-3-11-1,8-8 11-15,35 0 0 0,50-3 0 16,48 0 15-16,27 0-15 15,40 0 0-15,22 0 1 16,63 0-13-16,30 0 14 16,50 0-2-16,26 0 2 15,9 0 11-15,40-3-13 16,-9 0 0-16,9-1 2 16,-32 3-9-16,-17 1 8 15,-48 0-1-15,-28-4 2 16,-35 4 12-16,-44 0-14 0,-28 0 0 15,-8 0-10 1,-17 0 4-16,-59 0 10 0,-30 0-4 16,-28 15 0-16,-21 2 13 15,-27-3-15-15,-18 3 2 16,-18 0 0-16,5 0-10 16,4-3 14-16,27-6-4 15,35-2 0-15,45-6 12 16,44 0-16-16,27 0 4 15,31 0 0-15,0 0-8 16,40 0 13-16,27 0-5 16,30-8 0-16,28 2 13 15,8 3-9-15,27 3-4 16,22 0 0-16,0 0-8 16,9 0 10-16,-17 0-2 0,-28 0 0 15,-35 0 12-15,-31 0-12 16,-35 0 0-16,-23 0 0 15,-22 0-14-15,0 0 14 16,0 0 0-16,-40 0-9 16,-36 0 26-16,-21 0-23 15,-28 6 6-15,-8 8 0 16,-31 0-2-16,13-3 4 16,8 0-2-16,-3-5 0 15,30-3 13-15,23-3-17 16,26 0 4-16,36 0 0 15,22 0-3-15,9 0 3 0,0 0 0 16,0 0-6 0,31 0 18-16,27 0-17 0,44 0 5 15,45 3 0-15,22 3 0 16,26-3 4-16,14-1-4 16,-27 1 0-16,-17-3 8 15,-32 3-12-15,-49-3 4 16,-26 3 0-16,-27-3-2 15,-31 0 3-15,0 3-2 16,-49-3-1-16,-48 2 2 16,-54 4-9-16,-32 3 9 15,-30-4 0-15,-5 1-11 16,-4-6 18-16,31 4-7 16,27-2 0-16,31-2 8 15,30 0-10-15,46 0 2 0,26 0 0 16,31 0-17-16,0 0 14 15,40 0 3-15,26 5 4 16,10 1 14-16,39-6-24 16,19 0 6-16,30 0 0 15,9 0 2-15,9-8 0 16,9-7-2-16,-22-1 0 16,-4 1 15-16,-32 3-16 15,-26 2 1-15,-41 2 0 16,-26-2-7-16,-31 2 22 0,-9 3-15 15,-18-4 0 1,-71 4 16-16,-26-1-21 0,-36 6 5 16,-31 0 0-16,-18 0-12 15,-5 0 23-15,14 0-11 16,18 0 0-16,22 0 4 16,18 2-11-16,35-2 7 15,49 0-20-15,22 4-18 16,27 4-143-16,0-2-5 15,0-4-242-15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29:39.88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0 290 154 0,'0'0'305'0,"0"0"-244"15,0 0 20-15,0 0-7 16,0 0-57-16,0 0 7 0,0-43-19 16,49 37-2-16,9 3-1 15,26 3 10-15,23 0-10 16,9 0 15-16,26 0-5 16,13 0 32-16,27 0-23 15,9-3-12-15,9 3 12 16,0-2-20-16,5 2 13 15,-14 0-14-15,-9 0 5 16,0 0-3-16,-22 0 1 16,-5 0-3-16,5 0 4 15,5 0 6-15,-1-3-10 16,9-6 0-16,-13-2 6 16,14 2-6-16,-23-2 2 15,22-1-2-15,-9 1 1 16,10-5 9-16,8-2-10 15,-13 2 0-15,4 1 8 0,-18 1-13 16,-4 0 5-16,5 4 0 16,-5 3-1-16,13 4 13 15,-13 3-12-15,-4 0 0 16,-5 0 1-16,-26 0-6 16,-10 0 5-16,-4 0 0 15,5 0-2-15,-9 0 10 16,-5 0-8-16,-4 0 0 15,-22 0 8-15,-23 0-21 16,-13 0 13-16,-4 0 0 16,-14 3-2-16,5 3 9 0,0-1-12 15,-1 1 5 1,-3 0-17-16,-14 0 2 0,0-1-82 16,0 4-86-16,0-4-177 15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29:43.06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689 4 312 0,'0'0'43'0,"0"0"23"15,0 0 1-15,0 0-19 16,0 0-8-16,0 0-40 15,-9-4 7-15,102 4-4 16,63 0 1-16,75 0 22 16,84 0-5-16,49 0-7 15,36 0 2-15,13 4-16 16,-13 6 4-16,-4 6 3 16,-23-1 0-16,-18-3-2 15,-22-1-5-15,-44-2 4 16,-40 0 6-16,-31-7-3 0,-36-2-6 15,-18 0-1-15,-30 0 10 16,-28 0-7-16,-21 0-3 16,-37 0 2-16,-16 0-3 15,-32 0 7-15,0 0-6 16,0 0 29-16,-72 0 3 16,-30-2 0-16,-44-4-32 15,-45-3 0-15,-49 3 2 16,-36-2 2-16,-39-1-4 15,-50 4 0-15,-30 2 9 16,-23 3-16-16,-4 0 7 16,18 0-2-16,31 5-7 0,49 10 9 15,44 0 0-15,71-2 0 16,53-1 11-16,45-1-15 16,31 0 4-16,36-6 0 15,22-1-2-15,22 2 2 16,0-1-5-16,40 6 0 15,44 4 5-15,49-5 12 16,63 1-12-16,62-1 0 16,57-2 11-16,67 4-8 15,40-4 1-15,36 3-4 16,4-3 10-16,-31 2-7 16,-31-2-3-16,-54-6 0 15,-48-2-7-15,-32 0 13 0,-52 0-6 16,-32 0 0-16,-49 0 10 15,-26 0-10-15,-41 0 0 16,-30 0 0-16,-14 0-1 16,-22 0 3-16,0 0-2 15,-31 0 2-15,-62 0 7 16,-81 0 16-16,-74 0-25 16,-68 0 0-16,-48 0 0 15,-40 12 3-15,-10 16-3 16,15 9 0-16,-15 9-17 15,23 1 14-15,27 2-7 16,9-4 10-16,39-8-10 0,19-3 12 16,30-4-2-1,18-1 0-15,27-3 11 0,31-7-5 16,27 1-6-16,61-9 0 16,46-2 1-16,34-4-1 15,46-1-6-15,101-4 4 16,76 0 4-16,133 0 15 15,98 0-17-15,58 0 0 16,48-9-6-16,-39 0 13 16,-18-5-7-16,-58 0 0 15,-31 0 10-15,-18-6-14 16,-44 6 4-16,-45 0 0 16,-44 5-4-16,-58 3 11 15,-40 4-7-15,-44 2 2 16,-31 0 6-16,-36 0-8 0,-22 0 0 15,-9 0 0-15,-22-2 27 16,-72 2-22-16,-70-4 16 16,-76 0-19-16,-75 4 8 15,-59 0-6-15,-48 0-4 16,-26 4 0-16,-23 22-6 16,-27 7 8-16,9 10-2 15,10 8 0-15,48-6 8 16,71 1-11-16,62-10 3 15,67-1 0-15,49-8-8 16,57-4 15-16,50-5-7 16,44-10 0-16,31 0-7 0,0-2-2 15,89-6-1-15,111 0 10 16,133 0 14-16,147-26-8 16,124-5-6-16,58 1 0 15,18 1 4-15,-67 0 0 16,-67 2-4-16,-88 4 0 15,-63 5-7-15,-70 4 15 16,-68 3-8-16,-48 6 0 16,-45 2 10-16,-48 3-15 15,-32 0 5-15,-26 0 0 16,-9 0-5-16,-31 0 9 16,-5 0-4-16,-13 3 0 15,-13 2-19-15,-72 6 17 0,-57 6 2 16,-89 3 0-16,-58 3 0 15,-66 3 8-15,-45 2-8 16,-49 6 0-16,-48 5-6 16,-23 7-7-16,-18 2 12 15,-26 5-2-15,27 10-12 16,30-3 28-16,58 0-13 16,58 1 0-16,71-10 4 15,94-7-12-15,70-14 8 16,81-10 0-16,66-9-5 15,36-8 2-15,137-3 3 16,111 0 6-16,130-6 3 16,123-14-9-16,72 3 0 0,4 5 0 15,-8-2 3-15,-72 3 6 16,-80-3-9-16,-53 0 0 16,-66-3 5-16,-45 3 0 15,-41 2-4-15,-70 10 1 16,-31 2 13-16,-36 0-10 15,-44 0-5-15,-27 0 0 16,-31 0-1-16,0 0-6 16,-22 0-7-16,-80 11 14 15,-63 6 17-15,-57-3-6 16,-62 3-9-16,-32 0-2 16,-70 5 5-16,-23 7-7 15,-44 5 2-15,-54 8 0 16,1 7-5-16,-23-1-2 0,32-3 7 15,57-3 0-15,93-8 8 16,112-2-11-16,70-7 3 16,90-8 0-16,44-2-3 15,31-5-3-15,66-1 6 16,148-3-5-16,150-6 12 16,160 0 3-16,129-11-10 15,54-12 0-15,4 0 3 16,-63 4 8-16,-70-4-11 15,-72 0 0-15,-75 3 3 0,-66 6-7 16,-90 3 4 0,-71 5 0-16,-79 6 8 0,-59 0 0 15,-48 0 1-15,-18 0-9 16,0 0 4-16,-75 0-3 16,-99 17 13-16,-83 9 15 15,-99-1-21-15,-75 0 7 16,-66 9-8-16,-59 3-7 15,-39 11 3-15,-18 9-12 16,13 0 9-16,45 2 0 16,66-3 2-16,94-1 4 15,79-5-3-15,76 1-3 16,58-2 0-16,49-7-9 16,35-5 9-16,45-9 0 15,22-11-3-15,13-8 14 0,18-9-23 16,84 0 9-16,139-17 3 15,150-29 12-15,182-10-12 16,116 2 0-16,44 12-1 16,-44 11-6-16,-76 11 6 15,-97-1-2-15,-76-2 3 16,-58 1-11-16,-66-3 11 16,-58 7 0-16,-58 5 5 15,-80 7 1-15,-44 3-1 16,-49 3-5-16,-9 0 3 15,-67 0-8-15,-93 0 16 16,-120 17-6-16,-102 10-2 0,-89-6 8 16,-75 10-8-1,-27 5-3-15,-49 8 1 0,-22 15-8 16,22 9 7-16,49-3 0 16,93 1 0-16,147-15 10 15,128-19-14-15,112-8 4 16,84-10 0-16,18-6-9 15,133-1 12-15,138-7-3 16,129 0 7-16,137 0 0 16,67-7 4-16,31 2-11 15,-22-4 0-15,-40 1 7 16,-35-7-7-16,-36 5 0 16,-54-5-3-16,-43 4 11 15,-72 6-6-15,-71 1-2 16,-71 4 0-16,-67 0-5 0,-58 0 8 15,-35 0-3-15,-22 0 0 16,-18 4-11-16,0 6 5 16,-58 2-6-16,-66 7 12 15,-67 4 14-15,-76-5-3 16,-79 1-11-16,-63 1 10 16,-71 11-7-16,-75 9 12 15,-49 14-4-15,-27 8-9 16,-22 2 13-16,71 5-7 15,62-12-1-15,98-4-7 16,107-13 9-16,106-12-16 16,93-10 7-16,67-12 0 0,49-1-3 15,0-5 3 1,116 0 0-16,124-3-1 0,151-28 5 16,137-6 5-16,86 3-9 15,43 4 0-15,-4 5 3 16,-31 0 3-16,-35 0-6 15,-32-3 0-15,-66 3 6 16,-67 2-7-16,-80-3 1 16,-62 6 0-16,-72 3 1 15,-65 6 6-15,-54 2-7 16,-41 6 0-16,-39 3 2 16,-9 0-2-16,0 0 0 15,0 0 0-15,0 0-10 0,0 0 1 16,-9 0 8-1,-13 0-32-15,-27 0-87 0,5 0-191 16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30:09.075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307 76 268 0,'0'0'156'0,"0"0"-81"16,0 0-53-16,0 0 37 16,0 0-24-16,0 0-27 15,173 0 75-15,-40-9-41 16,41-5 10-16,30 2 9 0,5 4-45 16,13 2 15-1,-13 4-21-15,-9 2-1 0,-36 0 7 16,-22 0-16-16,-35 0 0 15,-32 2-2-15,-26 6 11 16,-31-2-9-16,4 0 0 16,-22-3 8-16,0 0-20 15,0 0 12-15,0 4 0 16,-40 6 4-16,-35 1-1 16,-23 4 8-16,-26 3-11 15,-19 2-15-15,-21 4 13 16,-9 3-15-16,-18 1 0 15,9 0 11-15,22-6-26 16,13-2 26-16,45-6 3 16,31-6-6-16,26-3-2 0,36-2 1 15,9 0-18-15,0-4 23 16,0 4-6-16,0-3 11 16,0 0 0-16,18-3-19 15,40 0 15-15,26 0 4 16,32 0 0-16,26 0-2 15,14 0 10-15,17-3-8 16,-4-2 0-16,-5-7 9 16,-22 3-16-16,-26 4 7 15,-36 0 0-15,-45 5-5 16,-13 0 8-16,-22 0-3 16,0 0 0-16,-22 10 4 0,-53 11 2 15,-32 7-5 1,-17 3-1-16,-27-2 2 0,-23 3 6 15,-8 0-8-15,0 0 0 16,-9-4 8-16,9 0-21 16,0-2 13-16,17-3 0 15,41-9-2-15,48-6 10 16,50-5-8-16,26-3 0 16,9 0-45-16,57 0 43 15,41 0 0-15,17 0 2 16,27 0 2-16,23 0 4 15,-1-3-6-15,-4 3 0 16,-14 0 2-16,-13 0 13 0,-8 0-15 16,-5 0 3-1,-27 0 15-15,-13 0-11 0,-14 3 4 16,-26 2-1-16,-14 1-5 16,-12 3-1-16,-23-3-4 15,0 5 0-15,0 0-4 16,0 6 15-16,-58 6-3 15,-22 2-8-15,-13 3 10 16,-14 1-14-16,-26 0 4 16,-1-5 0-16,-21 8 0 15,4-1 2-15,-22 0-2 16,8-3 0-16,32-5-25 0,26-9 23 16,41-3-17-1,39-8 5-15,18-3 6 0,9 0-42 16,0 0 33-16,0 0 6 15,0 3-9-15,0 3 13 16,36-1-2-16,13-2 0 16,17-3 5-16,32 0 4 15,18 0 0-15,17 0 0 16,27 0 5-16,4 0-10 16,0 0 5-16,-21 0 0 15,-28 0 15-15,-39 0-14 16,-19 0 16-16,-25 0-17 15,-24 0 5-15,-8 4-6 0,0 1 1 16,0 6 0 0,-48 6 1-16,-37 8 13 0,-53 6 1 15,-4 3-15-15,-31 1 6 16,0-4-5-16,-5 0-1 16,5-6 0-16,-9 1 0 15,26-6 11-15,41-3-11 16,30-7 0-16,45-4 0 15,22 0-11-15,18-4 11 16,0 2 0-16,0 0-7 16,18 1-7-16,62-5 14 15,45 0-2-15,43 0 3 0,46 0-8 16,26 0-10 0,-23-9-11-16,-12 1 15 0,-54 2-3 15,-54 2 14-15,-39 4 2 16,-22 0 0-16,-36 0 9 15,0 0-7-15,0 0 5 16,0 0 29-16,0 0-25 16,0 0 15-16,-9 4-20 15,-49 15-5-15,-35 10 21 16,-45 11-20-16,-31 10-2 16,-26 1 3-16,-14 6 6 15,-13 5-9-15,13-8 0 16,18-6-7-16,49-10-2 15,35-20 8-15,49-3 1 0,27-6 0 16,31-8-4 0,0 3-1-16,0-4-1 15,22 0-15-15,54 0 18 0,48-4 3 16,50-14 0-16,43-2-3 16,46-3 12-16,-6 3-5 15,-26 3-4-15,-31 6 0 16,-58 8 8-16,-26 1-1 15,-50 2 4-15,-17 0 10 16,-31 0-17-16,-18 0 17 16,0 0-21-16,0 5-4 15,-35 16 4-15,-54 9 12 16,-13 3 0-16,-36 5-12 16,-13-1 12-16,-5 0-8 15,-13 0-4-15,5-1 0 0,-9-2-6 16,31-2 8-16,8-11-2 15,37-1 0-15,30-5 10 16,27-8-15-16,22-3 5 16,18 0-15-16,0-4 13 15,49 0-21-15,27 0 23 16,21 0 2-16,14 0 7 16,5 0-3-16,8 0-6 15,14-4 0-15,-5-2-4 16,1 1 7-16,-1-4-3 15,-9 3 0-15,-8-2 7 16,-10 5 1-16,-30 3-3 0,-18 0-2 16,-23 0 9-16,-13 0-10 15,-22 0-2-15,0 15 0 16,-40 12 1-16,-53 10 8 16,-45 6-9-16,-4 2 3 15,-22-2-14-15,-5 2 11 16,-4-2 0-16,0-2 0 15,21 0 7-15,15-8-4 16,21-2-3-16,32-3 0 16,26-4-4-16,23-7 8 15,21-6-4-15,14-3 0 16,0-2-3-16,31-3-1 16,45 0 4-16,39-3 0 0,36 0 0 15,45 0 4-15,4 0-4 16,-9-6 0-16,-18-5 5 15,-22-2-2-15,-18 6-3 16,-17-1 0-16,-1 2 7 16,-17 2-6-16,-13 2 16 15,-19 2 3-15,-17 0-15 16,-22 0 11-16,-14 0-16 16,-13 12 0-16,0 7-11 15,-40 7 22-15,-44 11-3 16,-23-1-8-16,-26 4 10 15,-23-1-9-15,-4 1-1 16,-13-6 0-16,0-1-1 0,0-1 2 16,-1-1-1-16,23-3 0 15,18-7 12-15,44-7-13 16,54-12 1-16,12-2 0 16,23 0-6-16,0 0 1 15,23 0 5-15,12 4-1 16,45-2 12-16,31-2-7 15,36 0-4-15,35 0 0 16,18 0-3-16,0-14 11 16,-27 3-8-16,-17 2 0 15,-23 4 8-15,-31-1-13 16,-4 0 5-16,-23 4 0 16,-8-1-1-16,-27 3 11 15,-13 0-10-15,-5 0 0 0,-22 0 6 16,0 0-21-16,-22 3 14 15,-45 25 1-15,-26 6 8 16,-41 2-4-16,-21 4-4 16,-18 0 0-16,-18 2 11 15,-9 0-14-15,0-2 3 16,9 0 0-16,26-9-8 16,41-4 18-16,35-3-10 15,45-7 0-15,21-9 7 16,23-2-22-16,9-3 15 15,62-3 0-15,23 0-1 16,30 0 8-16,23 0-7 0,13-5 0 16,13-13 13-16,-9 1-15 15,-4-1 2-15,-35 8 0 16,-19 5-8-16,-21 2 16 16,-28 3-8-16,-8 0 0 15,-31 0 10-15,-5 0-20 16,-13 0 10-16,0 0 0 15,0 5-9-15,-71 24 13 16,-40 10-4-16,-44 4 0 16,-27 2 14-16,-18 0-20 15,0 0 6-15,-5-2 0 0,23-4-4 16,31-7 10 0,44-7-6-16,41-12 0 0,39-6 8 15,27-7-21-15,0 3 13 16,58-3 0-16,35 0-9 15,40 0 20-15,23 0-11 16,26 0 0-16,0-14 9 16,-22 0-14-16,-22-1 5 15,-5 1 0-15,-31 3 12 16,5 3-4-16,-18-1 0 16,-22 6-8-16,-23 3 13 15,-13 0-17-15,-22 0 4 16,-9 0-2-16,0 14-9 15,-27 17 22-15,-62 14-11 16,-35 6 0-16,-18 6 11 16,-22 3-22-16,-28 2 11 0,10-3 0 15,0-5-13-15,9-6 23 16,13-7-10-16,13-2 0 16,32-7 10-16,48-7-15 15,32-7 5-15,35-9-3 16,9-3-7-16,48-3-4 15,50 0 11-15,4-3 3 16,36 0 0-16,4 0-10 16,-5-6 10-16,-21-5-3 15,-23 6-10-15,-4-4 18 16,-32 6-5-16,10-2 0 16,-1-2 8-16,5 2-13 15,5-1 5-15,4 0 0 0,-5 6-3 16,-17-1 12-16,-27 1-9 15,-32 0 0-15,-8 1-35 16,-8 25 17-16,-59-3-68 16,-22 5 12-16,-18 0 41 15,-4 4 16-15,-13 1 17 16,8 2 0-16,28-10 4 16,21-8 2-16,49-8-6 15,18-7 4-15,0 1-9 16,0 2 11-16,18 1-6 0,31-3 0 15,9-3-6 1,8 0 6-16,19 0-1 16,12 0 1-16,10-17-131 0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30:09.076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1062 374 151 0,'0'0'224'16,"0"0"-158"-16,0 0 31 16,0 0-39-16,0 0-39 15,0 0-18-15,31-5 12 16,27 5 13-16,17 0 29 16,19 0-20-16,30 0 34 15,32 0-31-15,26 0-16 16,27 0 17-16,13 0-33 0,-5 0 7 15,6 5-12 1,-15 6 13-16,-3-3-7 16,-23 0-7-16,-13 1 0 0,-5 3-1 15,9-4 16-15,-8 0-15 16,-5-2 0-16,4-6 12 16,-13 0-19-16,-4 0 7 15,-14 0 0-15,-9 0 12 16,1 0 5-16,-10-6-12 15,1 1 7-15,-14-1-1 16,-4 3 1-16,-23 1-12 16,14 2 0-16,-22 0 11 15,8 0 0-15,1 0-8 0,-9 0-3 16,8 0 5 0,5 0-4-16,13 2-1 0,5 1 0 15,-5 3-3-15,14-3 14 16,-9-1-11-16,-14-2 0 15,1 0 5-15,-5 0-10 16,-5 0 5-16,-8 0 0 16,-18 0-3-16,-1-5 15 15,-30-1-12-15,-9 3 0 16,0 1 7-16,0-1-9 16,4 0 2-16,5-3 0 15,-9 3-9-15,0 1 20 16,0 2-11-16,-1-4 0 15,-8 4 6-15,0 0-14 16,14-2 8-16,-14 2 0 0,0-2-7 16,0 2 20-1,0-4-14-15,0-1 1 0,-14-4-20 16,-39-2 10-16,-27 3 10 16,-35 4-11-16,-36 4 8 15,-40 0-36-15,-40 0 18 16,-27 12-22-16,0-4-51 15,-4-5 68-15,27-3-27 16,4 0 25-16,8 0 20 16,41-17 16-16,0 3-13 15,22-3 5-15,5 0 0 16,4 6 3-16,-5-1-3 16,41 3 0-16,30 0-4 15,19 4 12-15,48 3-8 0,-4-1 0 16,22 3 10-16,0-3-14 15,0 3 4-15,0-5 0 16,22 1-3-16,31-1 14 16,45-6-6-16,35 2-5 15,40-2 5-15,50-1-6 16,25 4 3-16,19-1-2 16,31 8 19-16,-14-6-14 15,14 4 17-15,-18-3-21 16,-32-2 7-16,-39 2-3 0,-36 0-5 15,-39 1 0 1,-37 2 3-16,-30 3 14 0,-18 0-17 16,-22 0 0-16,-27 0 3 15,8 0-9-15,-8 0 6 16,0 0-10-16,-17 6 10 16,-41 5 0-16,-49 3 26 15,-35-1-26-15,-40-6 5 16,-40 1-14-16,-36-5 9 15,-26-3 0-15,-45 0-2 16,5 0-3-16,-23 3-1 16,23 6-9-16,26-3 4 15,23 1 2-15,44 8 9 16,22-1 0-16,27 6-11 16,8 0 23-16,41 0-8 0,27-6-4 15,48-3 1 1,40-5-8-16,9-3 7 0,9 0 0 15,0-3-7-15,0 0 17 16,0 0-8-16,0 0-2 16,0 0-8-16,-13 0 1 15,13-3-1-15,0-4 8 16,0 2-16-16,13-1 16 16,54 1 0-16,26 0 0 15,23-1 2-15,26 0-6 16,22-8 4-16,18-6 0 15,-8-2 1-15,-14 2 10 16,-32 3-8-16,-61 9-3 0,-40 1 0 16,-27-1 21-16,-58 3-11 15,-35 0-2-15,-45 5-8 16,-13 0 13-16,-14 0-16 16,-8 0 3-16,4 0 0 15,-22 0 3-15,-13 0-1 16,-23 0-2-16,5-4 0 15,13-2 9-15,27-2-10 16,36 2 1-16,43 0 0 16,55 4-9-16,17 2 11 15,31 0-2-15,22 0 0 16,35 0 4-16,37 0-7 0,21 5 3 16,27-5 0-16,14 0 1 15,17 0 3-15,9 0-4 16,-4-5 1-16,18-4 11 15,-28 9-9-15,-3 0-3 16,-23 0 0-16,-18 0-5 16,-26 0 8-16,-31 5-3 15,-18 1 0-15,-32-3 7 16,-17-3-16-16,0 0 9 16,-57 0 0-16,-28 3 0 15,-39 3 4-15,-41 2-4 16,-35 7 0-16,-22-5 11 15,-18 5-17-15,-8-7 6 16,8 1 0-16,13-6-2 16,36-1 3-16,18 2-1 15,26 1 0-15,63 0 5 0,26-1-9 16,40-4 4-16,18 2 0 16,0 1-12-16,0 0 16 15,0 2-4-15,0-1 0 16,0-4 2-16,0 1-6 15,0 3 4-15,36-4 0 16,22 0-5-16,39 0 11 16,28 0-6-16,48 0 0 15,36-5 13-15,4-4-22 16,-13 1 9-16,-49 2 0 16,-62 6-1-16,-62 0 4 0,-27 0-3 15,-18 0 0-15,-67 6 2 16,-52 16 7-16,-23 0-9 15,-22 5 0-15,-1-5-7 16,10-1 14-16,18 0-7 16,-5 2 0-16,4 2 6 15,-4 4-12-15,5-1 6 16,21-6 0-16,59-7-14 16,26-7 18-16,49-8-5 15,18 0 1-15,80 0 0 16,35 0 6-16,22 0-6 15,45-11 0-15,31-3-10 0,-4 2 16 16,13 2-6-16,-27 1 1 16,-31 3 13-16,-40 0 0 15,-35 4-14-15,-23-1 0 16,-35 0 23-16,-31 3-16 16,-18 0-7-16,0 0 0 15,-40 0 9-15,-53 8-4 16,-49 15-5-16,-23-1 0 15,-17 1-1-15,0 0 6 16,18-3-5-16,21-6 0 16,10 2 10-16,18 2-18 15,8-1 8-15,5 1 0 16,22-5-8-16,13-4 14 0,18-3-6 16,23-1 0-1,17-5 6-15,9 0-7 0,0 0 1 16,0 0-13-16,49 0 4 15,26 0 15-15,50 0-6 16,26 0 0-16,31 0 8 16,9-9-10-16,-27 3 2 15,-39 1 0-15,-50 5-12 16,-35 0-1-16,-22 0 13 16,-18 0-1-16,-18 0-27 15,-57 0 24-15,-23 0 4 16,-18 0 0-16,-8 5-5 0,-9 10 10 15,-18 5-5 1,-45 8 0-16,-22 3 15 0,-22 6-22 16,9-3 7-16,58-5 0 15,62-10-10-15,62-5 13 16,49-8-6-16,67-6-10 16,84 0 13-16,71 0 6 15,36-7-6-15,22-9 0 16,26 2-2-16,19-3 10 15,21-5-8-15,5-1 20 16,-13 3-17-16,-32 6 24 16,-57 6-16-16,-67 8-10 15,-57 0 16-15,-59 0-12 16,-48 0-5-16,-18 5 0 16,0 9-10-16,-58 6 10 0,-35 0 0 15,-14 2 2-15,-17-5 0 16,-18-2 5-16,-23-2-7 15,-26 2 0-15,-31-1 7 16,-27 3-25-16,-17-5 14 16,-23-1-24-16,22-2 22 15,28-7-7-15,56-2 13 16,59 0 0-16,48 0 16 16,45 0-21-16,31 0 5 15,0 0-2-15,23 0-8 16,43 0 13-16,36 0-3 15,45 0 0-15,53 0 6 0,40 0-10 16,66 0 4 0,28 0 0-16,39 0-7 0,22 0 24 15,5-6-17-15,4 1 1 16,-30-1 10-16,-19 1-1 16,-57 0-10-16,-50-2 0 15,-48 1 8-15,-35 4 3 16,-54 2-11-16,-45 0 0 15,-17 0 13-15,-40 0-26 16,-9 0 13-16,0 0-14 16,-84 0 14-16,-49 11 4 15,-67 0 9-15,-31 0-13 16,-27-4 7-16,-13-2-23 0,-27 1 16 16,14 1-5-1,4 5-7-15,22 3 4 0,27 2 8 16,31 2 0-16,58-5-1 15,44-2-7-15,50-3 8 16,48-4-8-16,48-2 6 16,95-3-3-16,79 0 5 15,75 0 0-15,68-3 4 16,26-14-2-16,4-3-2 16,-22 3 0-16,-39 0-3 15,-46 6 14-15,-30 5-11 16,-36 6 1-16,-44 0 9 0,-14 0 5 15,-30 0-15-15,-19 0 0 16,-8 0 7-16,-32 0 7 16,-17 0-14-16,-9 0 0 15,-23 0 10-15,-3 0-10 16,-14 0 0-16,-9 0 0 16,0 0-1-16,0 0 12 15,0 0-11-15,0 0 0 16,0 0-8-16,0 0 0 15,0 0-10-15,-49 0 18 16,-49 12 13-16,-26 5-1 16,-36-3-12-16,-23-1 0 15,-16-3 5-15,3-2-9 16,54-2 4-16,35-3 0 16,49-1-8-16,50 1 1 15,8 0-14-15,22 3-1 16,53-4 20-16,19-2-7 0,21 0 9 15,41 0 0-15,4 0-4 16,22-8 15-16,13-9-11 16,-4-1 0-16,-22 2 4 15,-5-1-4-15,-48 6 0 16,-40 5 0-16,-36 3 13 16,-40 0-1-16,0 0 2 15,-49 3-3-15,-49-3-7 16,-13 1 5-16,-27-2-9 15,-4-4 0-15,-22-3 0 0,4 0 7 16,-40 0-7 0,-31 2 0-16,-49 6-17 0,-18-3 16 15,-8 4-19-15,30-4 10 16,45 0 1-16,80-3 18 16,62 4-8-16,54 2-1 15,35 2-3-15,0-7-12 16,17 0-15-16,41-2 30 15,18-8 3-15,21-5 7 16,19-2-10-16,44-7 0 16,22 0 2-16,31 0-10 15,14-6 8-15,35 5 0 16,-13 4-2-16,0 7 19 16,-41 7-16-16,-43 10-1 15,-63 5 0-15,-31 0-11 0,-62 0 11 16,-9 3-10-16,-49 14 6 15,-75 5 4-15,-41-2 7 16,-35-4-7-16,-22-1 3 16,-27-6-9-16,1-3 7 15,-19 0-1-15,-22-1 0 16,14 4 9-16,17-4-9 16,36 4 0-16,58-4 4 15,61-3-12-15,55-2 8 16,48 0 0-16,26 0-1 0,90 0 10 15,48 0-7 1,67 0-2-16,53-10 3 0,54-7-12 16,35-3 10-16,9 0-1 15,-26 0 0-15,-72 0 11 16,-44 6-9-16,-58 1-2 16,-66 3 0-16,-50 8-7 15,-26-1 14-15,-31 3-7 16,-9 0 23-16,0-3-13 15,0 3 23-15,0 0-33 16,9 0 2-16,-9 0-14 16,0 0 7-16,0 0-8 15,-58 8 10-15,-35 18 3 16,-31 5 17-16,-14-2-17 16,5-4 0-16,-1 1-20 0,19-3 20 15,30-7-4-15,37-1 0 16,39-7-21-16,9 0 22 15,75-5-21-15,50-3 24 16,30 0 2-16,5 0-2 16,-4-5 0-16,-14-9 0 15,-18 2 16-15,-26 2-17 16,-23 6 1-16,-17 1 0 16,9-3-5-16,-1 6 5 15,-8 0 0-15,-9 0-2 16,-22 0 15-16,-18 0-24 15,-9 0 11-15,-9 13-14 16,-76 11 14-16,-30 5 0 0,-27-4 7 16,-5-2-7-16,23 0 14 15,30-1-16-15,14 3 2 16,27-5 0-16,31 0-12 16,13-5 15-16,9-8-3 15,0-1 0-15,0-6 7 16,49 0-5-16,9 0-2 15,17-8 2-15,23-17-2 16,-5-4 4-16,5-5-4 16,-5-3 0-16,-26 0 12 15,-27 0-13-15,0-4 1 16,-40-2 0-16,9-1-9 16,-9 3 15-16,0 4-6 15,0 6 0-15,-31 8 15 0,4 4-15 16,-13 7 0-16,-27 4 0 15,-17 2-6-15,-14 6 13 16,5-3-7-16,13 0 0 16,13 0 8-16,18 3-12 15,23 0 4-15,26-2 0 16,0-1-9-16,0-6 13 16,26-5-4-16,45-6 0 15,-4-5 16-15,9-5-18 16,-1-2 2-16,1-2 0 15,13-1-8-15,-5 2 14 16,-17 4-6-16,-10 4 0 0,-26 2 9 16,-13 9-16-16,-18 6 7 15,0 2-7-15,-18 6-6 16,-30 0 20-16,-28 0-7 16,-4 0 0-16,-4 0 5 15,17 0-4-15,9 0-1 16,18 0 0-16,22 0-11 15,10 0 21-15,8 0-10 16,0-3 0-16,0 0 4 16,0-3-9-16,26-4 5 15,14-2 0-15,9-2-7 16,0-1 11-16,-22-1-4 16,-10 5 0-16,-17-1 0 0,0 4-11 15,0 0 5 1,-66 4 5-16,-19 1-18 0,-30 3 19 15,-18 0 0-15,-14 3 0 16,-13 15 15-16,-22-2-18 16,-18 4 3-16,-13 0 0 15,-5-6-9-15,14 0 16 16,13-2-7-16,40-7 0 16,26-2 13-16,45-1-21 15,27-2 8-15,31 0 0 16,4 0-7-16,9 0 13 15,-13 0-6-15,4 0 0 0,-22 0 9 16,-4 9-12-16,-14-1 3 16,-18 7 0-16,-30 6-8 15,-10-3 11-15,-17 7-3 16,0 2 0-16,8 0 11 16,10-1-18-16,26-3 7 15,31-3 0-15,23-6-9 16,3 0 15-16,15-3-6 15,-14 6 0-15,-5 3 5 16,-4 0-8-16,-9 3 3 16,14-6 0-16,26-3-12 15,9 0 12-15,0-3 0 16,35 1-7-16,23-1 22 0,18-3-13 16,4-2-2-1,-14 1 0-15,1-2-2 0,-41 0 9 16,-3 0-7-16,-14 1 0 15,-9-2-9-15,-18 1 9 16,-31 1 0-16,-27 1 5 16,-4 6-9-16,5-5 12 15,-10 0-8-15,19-2 0 16,17-1 6-16,18-1-13 16,22-3 7-16,9 3 0 15,0 0-6-15,0-3 15 16,0 3-9-16,0-2 0 0,31-2 3 15,13 0-3 1,45 0 0-16,27 0 0 0,26 0-3 16,22-11 11-16,-4 2-8 15,-13 4 0-15,-45 2 8 16,-22 3-18-16,-35 0 10 16,-14 0 0-16,-5 0-6 15,-3 0 11-15,12 0-5 16,23 0 0-16,40 0 10 15,53 0-17-15,49 3 7 16,31 6 0-16,17-4-6 16,1 6 18-16,-18 0-12 15,-31 1 0-15,-27 3 8 16,-30-4-15-16,-19-4 7 16,-35 5 0-16,-31 0-5 0,-23-4 11 15,-13-2-6 1,-22-3 0-16,0-3-14 0,0 2 9 15,0 4 0-15,0-3 5 16,0 6 0-16,0-4 10 16,0 4-10-16,0 2 0 15,36-3 5-15,4 4-4 16,0-4-1-16,-14-2 0 16,6 0-4-16,-24-1 13 15,1-2-9-15,-9 0 0 16,0 3-15-16,0-4 6 15,0 4 7-15,-17-2 2 0,3-4 4 16,14 2 5-16,0 3-11 16,14 1 2-16,21-1 0 15,32-2 6-15,-1 2-6 16,1-5 0-16,-18 0-4 16,0 0 15-16,-9 0-11 15,-14 0 0-15,-8 0 5 16,22 0-15-16,0 0 10 15,5 0 0-15,12-5-3 16,1 5 11-16,-9 0-8 16,-9 0 0-16,-13 0 5 15,-18 0-18-15,-9 0 13 16,0 6-7-16,-9 6-2 0,-40 2 16 16,-9 0-7-16,-18-5 0 15,10-1 11-15,-10-5-16 16,19-3 5-16,-10 0 0 15,0 0-3-15,1 0 14 16,-14 0-11-16,22 0 0 16,-9 0 7-16,9 0-17 15,-8 0 10-15,-1 0 0 16,9 0-3-16,1 0 11 16,-1-9-11-16,22-2 3 15,5 0 0-15,5-1-1 16,17-5 1-16,-13 3 0 15,13-3-2-15,-9-3 15 16,0 1-13-16,-13-4 0 0,-27 3 1 16,-17 3-13-16,-32-3 12 15,-26 6 0-15,-9-6-2 16,-32 4 5-16,1-5-3 16,0-2 0-16,22-2 3 15,-5 0-10-15,14 3 7 16,0 2 0-16,-22 0-2 15,-1 5 17-15,-26 4-18 16,9-1 3-16,13-2 0 16,5-2-5-16,22-1 5 15,4-1 0-15,27 8-5 16,-5-2 17-16,1 6-15 16,-10 1 3-16,-21 5 0 0,4 0-9 15,-1-6 9-15,19 0 0 16,0-4 0-16,26-2 11 15,14-5-10-15,4 0-1 16,26 3 0-16,-4 0-12 16,18 2 12-16,0 0 0 15,5 4 0-15,4-1 10 16,4 4-10-16,-4-4 0 16,4 4 4-16,-4-1-17 15,5-2 15-15,-5 2-2 16,-14-2 0-16,-13-1 10 15,-30 4-10-15,3 5 0 0,-13 0 2 16,23 0-10-16,-10 0 9 16,19 0-1-16,17 0 0 15,9 0 7-15,22 0-10 16,9 0 3-16,0 0 0 16,-4 0-4-16,-5 0 4 15,1 0 0-15,-15 0-3 16,-12-6 13-16,-14 3-15 15,-8 3 5-15,8 0 0 16,9 0-9-16,31 0 9 16,5 0 0-16,4 0 0 15,9 0 8-15,0 0-12 16,0 0 4-16,0 0 0 16,-9 0-13-16,0 0 15 15,-9 0-2-15,5 0 0 0,4 0 13 16,9 0-13-16,0 0 0 15,0 0 1-15,0 0-11 16,0 0 10-16,0 0 0 16,0 0-10-16,40 0 21 15,0 0-10-15,-4 0-1 16,4 0 1-16,-5 0-10 16,23 0 12-16,9 0-3 15,13 0 0-15,13-2 14 16,22-10-21-16,-8-1 7 0,-22 0 0 15,-19 10-4 1,-35 1 4-16,-13 2 0 0,-18 0 0 16,0 0-9-16,-18 25-1 15,-48 6-57-15,-32-3-380 16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30:09.077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640 117 45 0,'0'0'103'0,"0"0"12"0,0 0-31 15,0 0 1-15,0 0-8 16,0 0-37-16,0 0 54 16,-49-52-58-16,31 50-25 15,-13 2 9-15,-13 0-8 16,4 0-12-16,0 0 0 15,13 0 9-15,18 0-4 16,0 0-5-16,1 0 0 16,8 0 9-16,0 0 0 15,0 0 4-15,0 0 17 16,0 0-30-16,0 0 28 16,0 0-28-16,0 0 0 0,0 0-8 15,35 0 11-15,32 0-3 16,30 0 0-16,28 0 15 15,48-3-14-15,9 3-1 16,27 0 2-16,0 0 6 16,-14 0 5-16,-12 0-13 15,-24 0 5-15,-43 0 6 16,-18 0 6-16,-41 0-17 16,-30 0 2-16,-18 0 7 15,-9 5 3-15,0-5-12 16,0 4 5-16,0-4 6 15,0 0 6-15,0 0-17 0,0 0 0 16,0 0-5 0,0 0-3-16,-18 8 8 0,-40 2 2 15,-39 3 10-15,-37 6-10 16,-25 1-2-16,-46-2-11 16,5-5 6-16,-9 0-22 15,5-8 27-15,4 0-6 16,36-5 11-16,13 0-11 15,35 0 6-15,10 0 0 16,21 0-7-16,10 0 9 16,17-3-2-16,18-3 0 15,22 5 11-15,9-3-12 16,9 4 1-16,0 0-8 0,0-4 3 16,58 4-6-1,44-2 11-15,54 2 0 0,26-3 17 16,35 1-25-16,32-1 8 15,-9 0 0-15,9 3 7 16,-27 0 4-16,-13 0-3 16,-27 0 4-16,-35 0-4 15,-45 0 11-15,-35 0-19 16,-27 0 0-16,-32 0-7 16,-8 0-1-16,0 6 8 15,-57 1-5-15,-28 11 14 16,-39-4 0-16,-32 7-9 15,-12-8 0-15,-28 2-4 0,5-1 16 16,-9-3-12-16,0 0 0 16,9 4 4-16,9-7-6 15,18-2 2-15,30-3 0 16,37-3-8-16,52 0 22 16,23 0-14-16,13 0 0 15,9 0-3-15,0 0-8 16,0 0-3-16,40 2 14 15,27 4-1-15,26-6 11 16,40 0-14-16,49 0 4 16,41 0 0-16,25 0 4 15,19-6-4-15,-18 1 0 16,-18-1-3-16,-27 0 17 16,-53 4-14-16,-44-2 0 0,-49 4 7 15,-32 0-16-15,-26 0 9 16,0 0-3-16,-49 0-3 15,-44 8 12-15,-40 13 5 16,-41 1-11-16,-17 1 5 16,-22-1-14-16,-13-2 9 15,-14-3 0-15,9 0-5 16,-9 2 14-16,9-6-9 16,40 1 0-16,48-9 2 15,55-2-6-15,52-3 4 16,36 0 0-16,0 0-3 15,36 0 1-15,44 0 2 0,22-10 0 16,36-2 6-16,13 6-12 16,22-1 6-16,27 0 0 15,13 4-1-15,14 0 16 16,4 3-13-16,-9 0-2 16,-13 0 2-16,-36 0-7 15,-22 0 5-15,-53 0 0 16,-32 3-2-16,-39 2 8 15,-14 0-15-15,-13-1 9 16,-40 10 0-16,-35 3-8 16,-41 3 8-16,-17 3 0 15,-31-4 0-15,-19 4 16 16,-25-2-18-16,-15 1 2 0,-8-8 0 16,23-3-11-1,8-8 11-15,35 0 0 0,50-3 0 16,48 0 15-16,27 0-15 15,40 0 0-15,22 0 1 16,63 0-13-16,30 0 14 16,50 0-2-16,26 0 2 15,9 0 11-15,40-3-13 16,-9 0 0-16,9-1 2 16,-32 3-9-16,-17 1 8 15,-48 0-1-15,-28-4 2 16,-35 4 12-16,-44 0-14 0,-28 0 0 15,-8 0-10 1,-17 0 4-16,-59 0 10 0,-30 0-4 16,-28 15 0-16,-21 2 13 15,-27-3-15-15,-18 3 2 16,-18 0 0-16,5 0-10 16,4-3 14-16,27-6-4 15,35-2 0-15,45-6 12 16,44 0-16-16,27 0 4 15,31 0 0-15,0 0-8 16,40 0 13-16,27 0-5 16,30-8 0-16,28 2 13 15,8 3-9-15,27 3-4 16,22 0 0-16,0 0-8 16,9 0 10-16,-17 0-2 0,-28 0 0 15,-35 0 12-15,-31 0-12 16,-35 0 0-16,-23 0 0 15,-22 0-14-15,0 0 14 16,0 0 0-16,-40 0-9 16,-36 0 26-16,-21 0-23 15,-28 6 6-15,-8 8 0 16,-31 0-2-16,13-3 4 16,8 0-2-16,-3-5 0 15,30-3 13-15,23-3-17 16,26 0 4-16,36 0 0 15,22 0-3-15,9 0 3 0,0 0 0 16,0 0-6 0,31 0 18-16,27 0-17 0,44 0 5 15,45 3 0-15,22 3 0 16,26-3 4-16,14-1-4 16,-27 1 0-16,-17-3 8 15,-32 3-12-15,-49-3 4 16,-26 3 0-16,-27-3-2 15,-31 0 3-15,0 3-2 16,-49-3-1-16,-48 2 2 16,-54 4-9-16,-32 3 9 15,-30-4 0-15,-5 1-11 16,-4-6 18-16,31 4-7 16,27-2 0-16,31-2 8 15,30 0-10-15,46 0 2 0,26 0 0 16,31 0-17-16,0 0 14 15,40 0 3-15,26 5 4 16,10 1 14-16,39-6-24 16,19 0 6-16,30 0 0 15,9 0 2-15,9-8 0 16,9-7-2-16,-22-1 0 16,-4 1 15-16,-32 3-16 15,-26 2 1-15,-41 2 0 16,-26-2-7-16,-31 2 22 0,-9 3-15 15,-18-4 0 1,-71 4 16-16,-26-1-21 0,-36 6 5 16,-31 0 0-16,-18 0-12 15,-5 0 23-15,14 0-11 16,18 0 0-16,22 0 4 16,18 2-11-16,35-2 7 15,49 0-20-15,22 4-18 16,27 4-143-16,0-2-5 15,0-4-242-15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30:09.0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3294 2471 602 0,'0'0'215'0,"0"0"-74"16,0 0 14-16,0 0-55 16,0 0-12-16,0 0-60 15,0 0-22-15,23-38-12 16,-15 71 9-16,-8 19-3 16,9 13 27-16,0 4-21 15,-9 3 0-15,9 4-1 0,-9 2 4 16,0-8-7-16,9-2-2 15,-9-6 0 1,13-6-2-16,-13-10 11 0,9-14-9 16,-9-10 0-16,9-11 4 15,-9-5-2-15,0-4-2 16,0-2 1-16,-18 0 39 16,-22 0-4-16,-17-16-11 15,8-9-23-15,0-9 9 16,13-6-11-16,27-5 0 15,9-11 0-15,0-2-3 16,45 4-6-16,26 7-16 16,-18 10-39-16,18 5-96 15,-26 7-96-15,-14 2-274 16</inkml:trace>
  <inkml:trace contextRef="#ctx0" brushRef="#br0" timeOffset="1">1304 587 667 0,'0'0'185'0,"0"0"-58"15,0 0-23 1,0 0 18-16,0 0-25 0,0 0-69 16,0 0-2-16,0 0-24 15,0 0-2-15,151-57 13 16,-80 57-13-16,-4 0 0 15,-23 9 0-15,-4 13 5 16,-13 10-11-16,-27 7 6 16,0 9 0-16,0 9-1 15,-36 2 3-15,-39 6-2 16,-14-2 0-16,4-6 5 16,10-10 3-16,4-12-8 15,35-15 3-15,5-9 1 16,22-9 1-16,9-2-5 15,0 0 12-15,0 0-9 0,0 0 11 16,23 0-14-16,21 0 6 16,36-13-6-16,13 1 0 15,5 4 0-15,18 5 0 16,-14 3-6-16,-5 0 5 16,-3 0-124-16,-28 0-159 15,-17 23-229-15</inkml:trace>
  <inkml:trace contextRef="#ctx0" brushRef="#br0" timeOffset="2">2424 1102 554 0,'0'0'226'0,"0"0"-123"0,0 0-38 15,0 0 5-15,0 0-24 16,0 0 10-16,-27 96-8 16,5-56-34-16,-5 0-7 15,-4 3 0-15,-5-4 2 16,-4-5-18-16,5-6-96 16,4-8-208-16,13 0-449 15</inkml:trace>
  <inkml:trace contextRef="#ctx0" brushRef="#br0" timeOffset="3">3170 762 608 0,'0'0'269'15,"0"0"-120"-15,0 0-40 16,0 0 11-16,0 0-63 16,0 0-26-16,-76-56-31 15,68 93 3-15,-10 14-7 16,-4 5 4-16,13 3 0 0,9-2-2 16,0-6 8-16,0-8-6 15,17-9 0-15,32-12 6 16,9-8-6-16,0-11 0 15,0-3 0-15,-1 0 14 16,1-11-11-16,-9-15 21 16,-14-5 49-16,-3 0-34 15,-15-8 24-15,-8 1-43 16,-9-1-9-16,0 2 18 16,-35 4-25-16,-32 4-4 15,-4 6 0-15,-5 9 4 16,10 8-19-16,8 6 15 0,31 0-56 15,19 0-41-15,8 0-116 16,0 12-74-16,26-4-231 16</inkml:trace>
  <inkml:trace contextRef="#ctx0" brushRef="#br0" timeOffset="4">3708 202 608 0,'0'0'211'0,"0"0"-80"0,0 0 16 16,0 0-44 0,0 0-9-16,0 0-53 0,-58-57-37 15,58 57 20-15,40 0-24 16,18 24 1-16,26 23 48 15,14 22-48-15,-5 15 14 16,5 18 1-16,-14 8-9 16,-17 1 4-16,-27-4-11 15,-22-5 0-15,-18-1-1 16,-27 2 1-16,-71-1-11 16,-53 2-87-16,-22-3-193 15,-9-9-318-15</inkml:trace>
  <inkml:trace contextRef="#ctx0" brushRef="#br0" timeOffset="5">442 83 323 0,'0'0'437'0,"0"0"-254"16,0 0-53-16,0 0-23 16,0 0 25-16,0 0-61 15,-213-96-34-15,168 110 12 16,-3 37-47-16,-1 25 18 15,13 21 8-15,5 22-27 0,22 16 30 16,0 13-30-16,9 5 4 16,0-3 0-1,36-9 7-15,22-8-12 0,30-13 0 16,15-22-10-16,21-13-8 16,0-19-93-16,14-21-111 15,-14-12-121-15</inkml:trace>
  <inkml:trace contextRef="#ctx0" brushRef="#br0" timeOffset="6">3361 1886 469 0,'0'0'220'16,"0"0"-97"-16,0 0-25 0,0 0 6 15,0 0-71-15,0 0-9 16,0-31-24-16,0 46 1 16,-27 7 8-16,18 3-9 15,9 1 0-15,-8-6-6 16,8-6 4-16,0-2 2 16,0-12 0-16,17 0 2 15,23 0 14-15,-4 0-9 16,-5-21 17-16,-13-2 19 15,-18-5-35-15,0 3 13 16,0-1-21-16,-40 4-8 16,-27 11-36-16,-26 7-162 15,-5 4-288-15</inkml:trace>
  <inkml:trace contextRef="#ctx0" brushRef="#br0" timeOffset="7">700 2937 336 0,'0'0'246'16,"0"0"-136"-16,0 0 27 15,0 0-16-15,0 0-23 16,0 0-24-16,0 2-18 0,0-7 20 16,0-4-41-16,0-2 1 15,0 0 8-15,0-1-33 16,0 1 16-16,0-3-17 15,0 3-3-15,0-6 8 16,0 0-15-16,0-4 0 16,18 2 6-16,4-1 6 15,-4-2-10-15,-10 1-2 16,1 0 5-16,5-3 4 16,-14-1-7-16,0-1-2 15,0 3 4-15,0 7 9 16,0-1-10-16,0 3 2 0,0 2-2 15,0 1 12-15,0 6-15 16,0-1 0-16,0 6 0 16,0 0 16-16,0 0-12 15,0-3-4-15,0 0 0 16,0-6 15-16,0 3-15 16,-14-4 1-16,14 2-3 15,0 0 15-15,-9 1-10 16,9 4-3-16,0 3 0 15,0 0-4-15,0 0 5 16,-8 0-1-16,8 0 0 16,0 0 1-16,0 0-11 15,0 0 10-15,-9 0-22 16,0 18 18-16,0 12-2 0,9 10 6 16,0 2 0-16,0-2 13 15,0-1-13-15,27 1 0 16,12-6 1-16,6-8-11 15,-5-6 10-15,9-10 0 16,9-6-4-16,-10-4 0 16,-3 0 2-16,-5 0-9 15,-14-6-42-15,-12-11 14 16,-14-5-48-16,0-4-64 16,0-5-47-16,-40-6-109 15</inkml:trace>
  <inkml:trace contextRef="#ctx0" brushRef="#br0" timeOffset="8">691 2068 427 0,'0'0'131'0,"0"0"-64"16,0 0 27-16,0 0-15 15,0 0-22-15,0 0-2 16,-85-60-53-16,72 75 8 16,13 18-10-16,0 7 3 0,0-9-4 15,0-5 6 1,31-7-5-16,18-10 2 0,-4-9 6 16,3 0 21-16,10 0 35 15,-9-26-5-15,-9-2 20 16,-13-5-61-16,-18 1 10 15,-9 4 12-15,0 5-38 16,-27 6-4-16,-31 8 1 16,-17 9-14-16,4 6 10 15,4 39-92-15,31 18-78 16,14 7-137-16</inkml:trace>
  <inkml:trace contextRef="#ctx0" brushRef="#br0" timeOffset="9">2099 3146 349 0,'0'0'367'15,"0"0"-302"-15,0 0 22 16,0 0-37-16,-257 82-39 16,177-48 1-16,-5 3-8 15,1 0-8-15,4-1-158 0,22-1-454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12.49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325 183 407 0,'0'0'203'15,"0"0"-41"-15,0 0-24 0,0 0-41 16,0 0 12 0,-85-147-26-16,54 129-34 0,13 8 26 15,0 7-39-15,-4 3-13 16,-4 0-23-16,-5 26 18 15,4 25-12-15,-4 11-6 16,4 6 5-16,18 3-6 16,9-1 3-16,0 4-2 15,9 2 0-15,49-7 8 16,9-7-9-16,8-20 1 16,14-18 0-16,-14-19 0 15,1-5 1-15,-1 0-1 16,-3-26 10-16,-28-6-1 0,-4-2-9 15,-13 1 0-15,-5-1 6 16,-4 9-2-16,-10 7-4 16,1 10 0-16,0 5-1 15,-9 3 1-15,0 0 0 16,14 0-4-16,3 0-1 16,1 9 0-16,4 5 5 15,-13-3 0-15,9-6-7 16,-9-1 15-16,-9-4-8 15,0 0 1-15,0 0 8 16,0 0 0-16,0 0-5 16,-9-9-4-16,-18-14 4 15,-4 4 1-15,-9 2-5 16,14 3 0-16,-14 2 8 0,4 10-15 16,-4 2 7-16,13 0 0 15,-4 9-13-15,5 29 15 16,26 7-2-16,0 4 0 15,0-4-2-15,17-5-4 16,32-13-3-16,-13-3-5 16,13-16 10-16,-9-8-18 15,-5 0 22-15,-4 0 0 16,-13-8 7-16,4-16 0 16,-22-3-7-16,0-4 0 15,0-6 7-15,0 0-4 16,0 6-3-16,-31 3 3 0,-9 5 11 15,14 9-16 1,-1 8 2-16,5 4-3 0,4 2-8 16,18 2 4-16,0 24 7 15,0 7-3-15,0-1 2 16,27-7-5-16,30-8-3 16,10-11 3-16,4-6-6 15,14 0 10-15,-19-15 2 16,1-16-3-16,-1-3 14 15,-17-9-9-15,-22-1-2 16,-5-8 3-16,-13-4 7 16,-9-4-5-16,0-1 3 15,-9 2 24-15,-40 13-24 0,9 9 29 16,-4 17-23 0,13 12-4-16,-9 8 4 0,4 8-14 15,5 40 0-15,5 20 0 16,8 14 11-16,18 6-11 15,0 0 0-15,44-9 2 16,23-8-8-16,22-12 6 16,17-11 0-16,-4-11-2 15,14-17-54-15,8-9-62 16,-17-11-182-16,-23 0-550 16</inkml:trace>
  <inkml:trace contextRef="#ctx0" brushRef="#br0" timeOffset="499">2262 535 800 0,'0'0'125'15,"0"0"6"-15,0 0 13 16,0 0-43-16,0 0-42 15,0 0-58-15,-67-14-2 16,103 14 3-16,30 0 9 16,1-4 6-16,22 2-12 0,-14-4 1 15,1 3 0 1,-27 0 1-16,-9-2-8 0,-23-1 1 16,10-2 0-16,-14-4 20 15,-4 1-19-15,-9-3 16 16,0 0 8-16,0-6-10 15,0 3 6-15,-40-3-21 16,0 1 0-16,-13 1-5 16,-5 4 10-16,0 4-5 15,18 2 0-15,23 6 8 16,17 2-15-16,0 0 7 16,17 0-14-16,41 2 6 15,18 16 11-15,-1-4-3 16,-4 8 0-16,-13 4 10 0,-5 5-9 15,-13 7-1-15,-9 4 1 16,-22 3-12-16,-9 0 10 16,0 6 0-16,-40-5-2 15,-35-1-61-15,-14-8-111 16,-4-3-231-16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30:09.0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1295 953 129 0,'0'0'330'0,"0"0"-207"16,0 0-11-16,0 0-12 15,0 0-29-15,0 0-9 0,0-2-46 16,0 2 13-1,9 0-3-15,18 0-16 0,30 0 49 16,10 0-19-16,13 0-13 16,13 5 1-16,5 4-25 15,17 5 9-15,10-3-7 16,17 3 2-16,22 3-1 16,19-3-6-16,8 0 0 15,0 1 1-15,-9-4 9 16,-9 0-10-16,-13-2 0 15,-4 2 5-15,3 0-4 16,15-2-1-16,-1 0 0 0,0-7-7 16,-4-2 17-1,-5 0-10-15,10 0 0 0,-1 0 4 16,0-6-13-16,9-1 9 16,-13-2 0-16,13 3 0 15,1 0 10-15,-10-2-10 16,9 5 0-16,0-3 7 15,-9 1-13-15,1 5 6 16,-6-2 0-16,15 2 1 16,8 0 8-16,4 0-9 15,-13 0 0-15,-13 0 2 16,4 0-10-16,-8 0 8 16,-5-8 0-16,13 1-9 15,-9-2 19-15,1-2-10 16,-14 6 0-16,0 1 8 0,-4 2-14 15,4-1 6-15,13-1 0 16,-13 2-2-16,4-4 8 16,-12 1-6-16,-10-4 0 15,5-5 6-15,-14 3-11 16,-8-1 5-16,-14 1 0 16,-27 0-2-16,-4 2 9 15,-13 1-7-15,-31 2 0 16,-1 4 3-16,-12-2-16 15,-14 4 13-15,0 0-57 16,-14 0-102-16,-39 0-215 16,-45-2-215-16</inkml:trace>
  <inkml:trace contextRef="#ctx0" brushRef="#br0" timeOffset="1">1446 1018 31 0,'0'0'193'0,"0"0"-73"16,0 0-3-16,0 0-22 16,0 0-19-16,0 0 14 15,0 0-24-15,-9-62-15 16,9 62 16-16,0 0-28 15,0 0 7-15,0 0-12 16,0 0-22-16,0 0 18 16,0 5-28-16,-9 24 10 0,0 11 43 15,-13 1-37-15,22 14 18 16,-9 5-12-16,0 8-19 16,9 8 27-16,0 5-27 15,0 14 0-15,0 1 7 16,0 10-7-16,0-3 3 15,0 2 0-15,0 5-4 16,0 2 9-16,-8 0-13 16,8 4 0-16,-9 0-4 15,0 0 18-15,9 0-14 16,0 7 0-16,0 3 7 16,0 13-2-16,0 8-3 15,0 1-2-15,0-4 7 0,0-3 2 16,0-4-3-1,0-8-6-15,0-4 2 0,-14-6-2 16,6-9 0-16,-10-2 0 16,0-6 3-16,9 2 4 15,-13 1-1-15,4 0-3 16,0 0-1-16,5-9 17 16,13-5-18-16,0-7-1 15,0-2 0-15,0-3 15 16,0 1-15-16,0-3 0 15,13-6 3-15,-13-7-3 16,9-4 0-16,0-6 0 0,0-4 0 16,-9-5 9-16,9-7-9 15,-9-4 0-15,0-3 3 16,0 0-8-16,0-3 5 16,0 4 0-16,0-7-1 15,0-5 14-15,0-3-13 16,0-5 0-16,0-4 2 15,-9-3-9-15,9-5 7 16,0 0 0-16,0 0-2 16,0 0 13-16,0 0-11 15,0 0 0-15,0 0 4 16,0 0-14-16,0 0 10 16,0 0 0-16,0 0-5 15,0 3-6-15,0-3 11 16,9 3 0-16,31 0 1 0,-13 0 5 15,30 0-6-15,1-3 0 16,31 0 0-16,13 0 11 16,31 0-11-16,5 0 0 15,4 0 3-15,0 0-8 16,14 0 5-16,-23 0 0 16,9 3-2-16,5 7 10 15,-5-1-8-15,9 2 0 16,5-2 3-16,8-7-6 15,27 2 3-15,18-4 0 0,13 0-5 16,5 0-2 0,-5 0 2-16,0 0 4 0,-22 0-3 15,0 0-8-15,-27 0 12 16,0 0 0-16,-13-6-1 16,-4 6 6-16,-14 0-5 15,5 0 0-15,-14 0 2 16,0 0-10-16,-8 0 8 15,-10 0 0-15,1 6 0 16,-14 0 10-16,13-1-10 16,1-2 0-16,17-3 0 15,14 0-1-15,-14 0 1 16,9 0 0-16,-9 0-5 16,-8 0 11-16,-1 0-11 15,1 0 5-15,-10 0 0 0,-8 0-7 16,-10-6 9-16,-12 0-2 15,-1-2 0-15,-4 2 8 16,5 1-7-16,-1 0-1 16,5-3 0-16,-14 1-7 15,10 4 7-15,-14-2 0 16,5-1-3-16,-10 3 14 16,1-3-11-16,-1 0 0 15,-8 4 0-15,-9-5-8 16,0 6 8-16,-5-5 0 15,-4 0 0-15,9 1 6 16,-13-2-6-16,4 2 0 0,0 5 0 16,-5-3-6-1,14-2 6-15,0 1 0 0,-13 3-2 16,12-3 12-16,1 1-10 16,-22 3 0-16,4-2 1 15,-13 2-11-15,13 0 11 16,-4 0-1-16,4 0 0 15,4 0 8-15,5 0-6 16,9 0-2-16,-5 0 0 16,28 0-7-16,-28-4 8 15,14 4-1-15,-9 0 0 16,-9 0 3-16,-14 0-3 16,5 0 0-16,5 0 2 15,-5 0-13-15,5 0 14 16,12 0-3-16,-8 0 0 0,-4 0 3 15,-5 0-3-15,-4 0 0 16,4 0 1-16,-13 0-10 16,-10 0 9-16,1 0 0 15,-9 0-1-15,0 0 17 16,0 0-16-16,0-2 0 16,0-4 4-16,0-3-2 15,0 1-2-15,0-4 0 16,0 1-3-16,14-3 16 15,-14 0-13-15,9-3 0 0,-1-5 1 16,1-7-6 0,-9-5 5-16,0-3 0 0,0-2-1 15,0-7 11-15,0 1-9 16,0 0-1-16,0-6 7 16,0-8-12-16,0-7 5 15,0 1 0-15,0 0 5 16,0 4 7-16,9-2-11 15,-9 3 3-15,0 1 0 16,0-3 18-16,0-7-15 16,0 2 2-16,0-7-1 15,0-2 8-15,0-1-14 16,0 0-2-16,0 6 4 16,0 1-8-16,0 2 4 15,0 3 0-15,0 0-1 0,0-1 16 16,0 2-12-1,0-7-3-15,0 3 0 0,0 0 2 16,0-3 7-16,0 3-9 16,0 3 0-16,0 4 9 15,0 6-9-15,0 1 0 16,0 4 3-16,0-2-7 16,0-2 5-16,0 1-1 15,0-9 0-15,0-4 11 16,0-5-10-16,0 1-1 15,0-1 0-15,0 6 0 16,0 5 1-16,0 6-1 0,0 3 0 16,0 1 7-1,0-1-8-15,0-8 1 0,0-4 0 16,0-5-7-16,-9 4 9 16,9-5-2-16,-9 7 0 15,-8 5 9-15,3 4-9 16,5 1 0-16,9 4 1 15,-8 0-8-15,8-3 9 16,0 0-2-16,0-3 0 16,0 6 7-16,0 0-8 15,0 3 1-15,0 2 0 16,0 2-10-16,0-2 13 16,0 3-3-16,0-2 0 15,0-6 7-15,0-1-8 16,0-2 1-16,0 3 0 0,0 2-8 15,-9 10 9-15,0-1-1 16,0 8 0-16,-4 11 8 16,4 0-11-16,0 7 3 15,-9-1 0-15,9 0-14 16,-22-1 10-16,-4-4 4 16,-37-5 0-16,-21-4-23 15,-22 3-15-15,-19 6-77 16,-8 11-65-16,-4 6-113 15,3 0-166-15</inkml:trace>
  <inkml:trace contextRef="#ctx0" brushRef="#br0" timeOffset="2">1504 2363 224 0,'0'0'177'0,"0"0"-92"0,0 0 3 16,0 0-4-16,0 0 0 16,0 0-42-16,-27-11-5 15,5 11-5-15,4 0-25 16,-8 0-3-16,12 0-4 16,5 0 0-16,9 0-7 15,0 0 7-15,0 0 0 16,0 0 0-16,0 0 2 15,0 0-2-15,0 0 0 16,0 0 0-16,0 0-11 16,0 0 9-16,0 0-7 0,0 0 6 15,31 0 6-15,14 0 30 16,26 0-23-16,4 0-9 16,32 6 23-16,17 2-21 15,28 3 11-15,30-2-5 16,9 0-3-16,22-1 2 15,-4-4-8-15,0-2 0 16,-14 3 2-16,-17-2 4 16,-5 5-6-16,-9 1 0 15,-13-1 8-15,23 2-9 16,-1-5 1-16,18-3 0 16,22-2-4-16,-4 0 6 15,22 0-2-15,-22 0 0 0,4 0 4 16,-13 0-4-1,-9 0 0-15,0 0 1 0,-18 0-5 16,-8 0 6-16,-14 0-2 16,0 0 0-16,4 0 11 15,19 0-17-15,8 6 6 16,18-3 0-16,-9-3-4 16,0 0 9-16,-9 0-5 15,0 0 0-15,0 0 1 16,1 0-1-16,-10-3 0 15,-9-5 1-15,-4 8-6 16,-4-3 9-16,-23 3-4 16,0 0 0-16,-8 0 5 15,-10 0-8-15,9 0 3 0,-8 0 0 16,-9 3-2-16,-5 2 3 16,-4 1-1-16,-5-4 0 15,-13 5 8-15,-5-5-11 16,-8 4 3-16,-18-3 0 15,-14 2-4-15,14-2 4 16,0 0 0-16,18 0-2 16,17 3 11-16,-4-4-13 15,-4 2 4-15,-1-4 0 16,-17 2-9-16,-18-2 12 16,-22 0-3-16,-18 0 0 15,0 0 3-15,0 0-13 0,-9 0-30 16,-22 0-46-16,-5 0-44 15,5 0-118-15,4 0-208 16</inkml:trace>
  <inkml:trace contextRef="#ctx0" brushRef="#br0" timeOffset="3">1793 4073 201 0,'0'0'49'0,"0"0"51"16,0 0 12-16,0 0-42 16,0 0-20-16,-258 0-42 15,227 0 13-15,13 0-8 16,-4 0-10-16,22 0 25 16,0 0-2-16,0 0 8 15,0 0-20-15,0 0-7 0,0 0-7 16,0 0 0-16,0 0 8 15,0 0-18-15,0 0 6 16,31 0 4-16,9 0 19 16,-5-6-12-16,5 4-6 15,-13 2 3-15,-18-3 3 16,13 3 1-16,-22-3-8 16,9 3 0-16,18 0 9 15,13 0-3-15,35 0-6 16,41 0 0-16,26 0 7 15,53 0-4-15,32 3-3 16,44-3 0-16,13 0 1 16,23 0 3-16,8 0-4 0,14 0 0 15,-5 0 6-15,-8-6-4 16,-1 0-2-16,-17 4 0 16,0 2 6-16,-10 0 0 15,-12 0-6-15,-5 0 0 16,-5 0 7-16,1 0-7 15,-9 0 0-15,-10 0 0 16,-16 0-2-16,-19 0 2 16,-13 0 0-16,-18-3-1 15,9-3 10-15,-9-3-10 16,-9 1 1-16,1 6 0 16,-14-8-4-16,-14 5 9 15,-13-1-5-15,-8 4 0 0,-10-2 6 16,-21 4-7-16,3 0 1 15,-21 0 0-15,-9 0 11 16,-1 0-9-16,-8 0 5 16,17 0 1-16,14 0-2 15,-4 6 6-15,4-3-12 16,-14 0 0-16,1 0-1 16,-10-1 8-16,-17 2-7 15,0-1 0-15,-22-3 5 16,4 3-1-16,-22-3-3 15,0 0-1-15,-9 0 3 16,0 0 1-16,0 0-4 16,0 0 0-16,0 0-2 15,-9 0-11-15,-14 0-101 0,6 0-35 16,-1 0-120-16</inkml:trace>
  <inkml:trace contextRef="#ctx0" brushRef="#br0" timeOffset="4">3623 1197 402 0,'0'0'147'0,"0"0"-27"15,0 0-27-15,0 0-3 16,0 0-23-16,0 0-43 16,0 0 25-16,0 0-22 15,0 0-7-15,0 6 13 16,0 27-29-16,-22 22 19 15,13 23 70-15,-18 17-85 16,14 9 28-16,-5 10-26 16,9-2-6-16,0 1 9 15,9-5-5-15,0 2-5 0,-8 1-3 16,8 2 13-16,0-3-8 16,0 1-5-16,0-1 2 15,0 3-8-15,0 3 17 16,0 3-11-16,0-2 0 15,8-4 10-15,-8-8-15 16,0-2 5-16,0-7 0 16,0-1-3-16,-22 1 7 15,13 3-4-15,-8-3 0 16,8 4 10-16,-9-4-15 16,5-4 5-16,13-5 0 15,0-5-4-15,0-6 12 16,0-3-8-16,0 1 0 0,0 0 7 15,0-1-10-15,0 4 3 16,0-6 0-16,0 2-5 16,0 0 11-16,-9-4-6 15,9 1 0-15,0 1 8 16,-9-5-12-16,9 2 4 16,-9-4 0-16,9-5-1 15,-9 1 9-15,-13-4-8 16,13-3 0-16,0-1 7 15,-9-3-5-15,18-4-2 16,0 0 0-16,0-5-5 16,0-4 13-16,0 1-8 0,0 0 0 15,0-2 8-15,0-1-10 16,0-7 2-16,0 2 0 16,9-9-8-16,0-3 12 15,0-6-4-15,0 1 0 16,13 2 5-16,-13 0-5 15,0 0 0-15,0-3-12 16,-9 1-79-16,0-7-244 16,0 0-546-16</inkml:trace>
  <inkml:trace contextRef="#ctx0" brushRef="#br0" timeOffset="5">6084 1115 371 0,'0'0'153'0,"0"0"-39"16,0 0 4-16,0 0-31 15,0 0-41-15,0 0 8 16,0-31-19-16,0 31 41 16,0 0-19-16,0 0-20 15,0 0 15-15,0 0-33 16,0 0-16-16,0 28 4 15,0 26 2-15,0 22 21 16,-13 18-8-16,4 8-15 16,9 12 25-16,0 12-22 0,0 1-7 15,0-2 29-15,9 2-30 16,-9-3 13-16,0 2-14 16,0-5 12-16,0 1-11 15,0-3-2-15,0-4 0 16,0 5-1-16,0 2 9 15,0 8-8-15,0 0 0 16,0-8 8-16,-9-4-13 16,-9-1 5-16,1-7 0 15,-15 3-4-15,15 0 12 16,-1-7-8-16,-4-8 0 16,13-2 8-16,9-7-14 0,-9-1 6 15,0-6 0-15,0-4-4 16,9 2 11-1,-13-1-7-15,4 4 0 0,-9-5 6 16,0 2-13-16,5-9 7 16,4-3 0-16,9-3-3 15,-9-6 10-15,9 3-7 16,0 0 0-16,0 1 3 16,0 3-5-16,0-2 2 15,-9 0 0-15,9-6-4 16,-8 4 11-16,-1-3-7 15,9-5 0-15,-9 0 4 16,9-6-9-16,0-6 5 16,0 2 0-16,0-3-2 0,0 0 11 15,0 0-9-15,0 2 0 16,0 0 6-16,0-4-13 16,0 1 7-16,0-5 0 15,0-5-2-15,0-4 8 16,0-6-6-16,0-3 0 15,0-9 0-15,9-2-9 16,-9-1 9-16,17-5 0 16,-8 0-7-16,0 0-35 15,13-36-122-15,5-38-337 16</inkml:trace>
  <inkml:trace contextRef="#ctx0" brushRef="#br0" timeOffset="6">8506 948 287 0,'0'0'165'0,"0"0"-11"16,0 0-71-16,0 0 15 15,0 0-20-15,0 0-17 16,-31-74-13-16,31 74-38 15,-9 0-5-15,9 20 12 16,0 25-4-16,0 20 49 0,0 6-30 16,0 14-15-1,31 14 28-15,-5 11-27 0,14 12-2 16,-13 12 20-16,-5-1-31 16,-13 3 19-16,0-4-3 15,-9 1-21-15,0 1 23 16,0-5-23-16,0 2 2 15,0 5 4-15,0 2 1 16,0 7-7-16,0 5 0 16,0-7 8-16,9-9-16 15,-9-3 9-15,0-11-1 16,0 0 1-16,0-4 11 16,0-3-12-16,-18-6 0 15,9-5 5-15,9-4-3 16,-13-2-1-16,4-3-1 0,9 0 3 15,-9-5 8-15,-9 0-11 16,18-6 0-16,-8-3 4 16,-1-3-3-16,-5 1 5 15,5 2-6-15,9 7 14 16,-8-2-8-16,8 6 7 16,-9-7-13-16,9-1 8 15,0-9-5-15,0-2-2 16,0 0-1-16,0-4 1 15,0-4 12-15,0-3-11 16,0-1-2-16,9 1 5 16,-9 2 11-16,8-2-15 0,-8-4 3 15,9 1 4-15,5-10 2 16,-5-4-5-16,-1-3-5 16,1-6 1-16,0-3-1 15,-9 0 1-15,9 1-1 16,0-5 0-16,-9-1 10 15,13-3-10-15,-4-9 0 16,0-6 1-16,-9-2-13 16,9-6 10-16,-9 3 2 15,9-3-3-15,-9 3 5 16,0-3-6-16,0 0-48 16,0 0-118-16,-27 0-254 15</inkml:trace>
  <inkml:trace contextRef="#ctx0" brushRef="#br0" timeOffset="7">1993 1664 382 0,'0'0'184'0,"0"0"-86"15,0 0 62-15,0 0-34 16,0 0-32-16,0 0-11 16,0 0-40-16,0 8 30 15,0-8-31-15,8 0-7 16,1-28 4-16,22-6-38 15,-4-3 12-15,4 1 0 16,-13-1-8-16,0 8 12 0,-5 9-17 16,-4 9 2-1,0 5 8-15,-9 6-7 0,0 0-3 16,0 0 0-16,0 0-6 16,0 0 2-16,0 0-6 15,0 9 10-15,0 17-11 16,0 7 15-16,0 8-4 15,0 4 0-15,0 8 12 16,0 6-14-16,0-1 2 16,0 1 0-16,9-9-4 15,-9-7 6-15,0-9-2 16,0-14 0-16,0-11 10 0,0-1-14 16,0-5 4-1,0 0-11-15,0 0 7 16,-18-1-5-16,-22 1 9 0,0 0 9 15,4 0 0-15,5-3-3 16,14 0-6-16,8 0 0 16,9 0-3-16,0 0 4 15,-9 0-1-15,9 0 0 16,0 0 5-16,0 0-13 16,0 0 8-16,0 0-10 15,26 0 1-15,32 0 4 16,9-9 5-16,31-8 0 15,-14 1-15-15,23 4-40 0,-14 2-69 16,-4 9-106 0,4 1-54-16</inkml:trace>
  <inkml:trace contextRef="#ctx0" brushRef="#br0" timeOffset="8">4494 1625 502 0,'0'0'142'16,"0"0"-13"-16,0 0 9 16,0 0-59-16,0 0-5 15,0 0-16-15,18-100-35 16,8 77 22-16,5 1-23 15,-13 6-6-15,4 1 27 16,-13 6-31-16,-9 7 6 16,0-2 1-16,0 4-12 15,0 0 4-15,0 0-11 16,0 0-5-16,0 0-3 16,0 15-13-16,9 16 21 15,-9 9 6-15,0 2 5 0,0 1-14 16,0 7 3-16,0-2 0 15,0 2-3-15,0-7 7 16,0 1-4-16,0-11 0 16,0-1 10-16,0-7-10 15,0-5 0-15,0-6 0 16,0-5-10-16,0-4 19 16,0-2-9-16,0 0 0 15,0-3-12-15,-9 3 9 16,-13 0-7-16,-14-1 10 15,-4 4 14-15,5-3-8 16,4 2-6-16,13-1 0 16,9-2 11-16,9-2-15 0,0 0 4 15,0 3-7-15,0-3 0 16,18 3-12-16,49-3 19 16,30 0 0-16,28 0 15 15,-1-6-18-15,-13-8 3 16,-13 0-31-16,-23 3-70 15,-26-1-98-15,-18 4-77 16,-13-1-363-16</inkml:trace>
  <inkml:trace contextRef="#ctx0" brushRef="#br0" timeOffset="9">7297 1613 185 0,'0'0'343'0,"0"0"-167"15,0 0-36-15,0 0-10 16,0 0-25-16,0 0-69 16,58-79 20-16,-27 72-43 15,-4 5-8-15,13 2 3 0,-5 0 1 16,-4 0-9-16,-4 6 0 15,4 14 7-15,-22 9-13 16,-9 7 6-16,0 12 0 16,-27 9 0-16,-44 2 8 15,-4 1-1-15,-10-6-5 16,19-15 9-16,17-11-10 16,18-11-1-16,22-8 0 15,9-6-3-15,0-3 6 16,0 0-3-16,0 0 2 15,0 2 5-15,9-2 2 16,40 0-5-16,26 0 8 16,23 0 9-16,8 0-16 0,10 0-5 15,-5-11 0 1,-13 3-99-16,-23-4-254 0</inkml:trace>
  <inkml:trace contextRef="#ctx0" brushRef="#br0" timeOffset="10">9607 1599 347 0,'0'0'184'15,"0"0"-41"-15,0 0-5 16,0 0-50-16,0 0-3 15,0 0-32-15,67-72-6 16,-58 59 28-16,22-4-58 0,-13 0 10 16,0 1 12-1,-1 1-26-15,6 0 30 0,-15 10-24 16,1 2-3-16,-9 3 8 16,0 0-14-16,0 0-10 15,0 0 0-15,0 8-24 16,0 29 24-16,0 12-1 15,0 4 5-15,0 4-2 16,0-3 8-16,0 0-10 16,0-1 0-16,0-3 8 15,-9 0-8-15,1-4 0 16,8-5 0-16,0-9-2 16,0-13 7-16,0-5-5 15,0-8 0-15,-9-4 5 0,9-2-5 16,0 0 0-16,-14 0 0 15,14 0-8-15,-17 0 6 16,-10 0 2-16,-13 0 10 16,13 0-4-16,5 0 6 15,13 0-12-15,9 0 0 16,0 0-7-16,0 4 8 16,0-4-1-16,0 0 0 15,0 0 4-15,9 0-13 16,31 0 9-16,36 0 0 15,30 0 5-15,19 0-2 16,-19-6-6-16,-4 0-49 16,-35 3-160-16,-27 1-208 0</inkml:trace>
  <inkml:trace contextRef="#ctx0" brushRef="#br0" timeOffset="11">2090 2833 496 0,'0'0'169'0,"0"0"-53"16,0 0-16-16,0 0 14 16,0 0-20-16,0 0-37 15,-49-41-18-15,49 37-34 16,0 0 21-16,18 2-12 16,22-6-13-16,9 2 27 15,4 0-25-15,18 4 7 16,-4-1 1-16,0 3-3 15,-1 0 1-15,-8 0-9 16,-9 0 4-16,-22 0-4 0,-18 0 0 16,-9 0 0-16,0 3-1 15,0 3 0-15,0 4-5 16,0 2 6-16,-18 2 0 16,-22 6 11-16,-9 0-7 15,-4 2-4-15,-5 1 0 16,-13-1 11-16,17-1-11 15,-3-2 0-15,26-5 0 16,4-5-3-16,18-6 4 16,9-3-1-16,0 0 0 15,0 0 11-15,0 0-16 16,0 0 5-16,0 0-7 0,9 0-3 16,26 0 12-1,5 0-2-15,9 0 0 0,-4 11 12 16,4 9-14-16,-1 0 2 15,1 11 0-15,-13 6-8 16,4 8 10-16,-22 0-2 16,-5 4 0-16,-13-4-2 15,0-3-8-15,-22-5 10 16,-27-9 0-16,4-2-4 16,-21-12 7-16,-23-5-3 15,13-4 0-15,-8-5-22 16,-5 0 20-16,31-3-6 15,1-14 8-15,21-9-11 0,14 7 11 16,13-3-17 0,9-1-40-16,0 3-101 0,18 0-49 15,40 0-254-15</inkml:trace>
  <inkml:trace contextRef="#ctx0" brushRef="#br0" timeOffset="12">4712 2780 423 0,'0'0'205'0,"0"0"-68"15,0 0 10-15,0 0-27 16,0 0-39-16,0 0 3 16,0-51-27-16,0 47-12 15,8 4 19-15,-8 0-48 16,0 0 9-16,0 0-14 16,0 0-3-16,0 29-8 0,-17 10 15 15,-10 10-8-15,-13 4 17 16,0 1-18-16,13 1-5 15,-4-5-1 1,22-5 7-16,-8-11-6 0,8-3-1 16,9-8 0-16,0-6-9 15,0-3 10-15,0-5-1 16,17-7 0-16,15-2 5 16,25 0-2-16,-3 0-3 15,3 0 0-15,14 0-8 16,-4 0 10-16,-9-11-2 15,-5 3 0-15,-13-4 13 16,0-2-23-16,-13 3 10 16,-18-6 0-16,13 0 0 0,-22 0 10 15,0-3-10-15,0-3 0 16,0 3 8-16,0 1-5 16,-13 1-3-16,-5 10 0 15,9 0 2-15,0 6 7 16,0-2-7-16,9 4 2 15,0 0 8-15,0 0 0 16,0 0-12-16,0 0-5 16,0 28-5-16,0 18 9 15,-9 13 1-15,-4-2 1 16,13 0 14-16,0-1-18 16,0-2 3-16,-9 0 0 0,9-6-8 15,-9 0 8 1,0-6-50-16,-8-2-89 0,-6-6-222 15,14-3-485-15</inkml:trace>
  <inkml:trace contextRef="#ctx0" brushRef="#br0" timeOffset="13">7364 3000 447 0,'0'0'259'16,"0"0"-119"-16,0 0-3 16,0 0-2-16,0 0-53 15,0 0 16-15,0-62-49 16,-9 62-16-16,9 0 10 16,0 0-41-16,0 0 18 15,0 0-16-15,0 0 10 16,0 0-18-16,0 11 4 15,0 12 0-15,0 5-1 16,0 6 6-16,0 6-5 16,22 2 0-16,14 1 13 0,-5-1-15 15,4-5 2 1,-4-1 0-16,5-1-4 0,-14-1 11 16,5-3-7-16,-9-3 0 15,-5 4 9-15,-4-7-11 16,-9 3 2-16,0-6 0 15,0-1-5-15,0-4 10 16,0-6-5-16,-9-2 0 16,-13-1 10-16,-14-3-13 15,-13-2 3-15,0-3 0 16,-8 0-2-16,-10 0 0 16,9 0-16-16,23 0-31 0,4-14-77 15,22-3-11-15,9-5-67 16,0-10-80-16,18-7-142 15</inkml:trace>
  <inkml:trace contextRef="#ctx0" brushRef="#br0" timeOffset="14">7355 3082 319 0,'0'0'215'0,"0"0"-64"15,0 0 3-15,0 0-48 16,0 0-9-16,0 0-2 15,22-136-76-15,31 125-6 16,19 6-13-16,12 1 8 16,14 4-4-16,-14 0-4 15,-8 0-18-15,-27 0-150 0,-23 12-202 16</inkml:trace>
  <inkml:trace contextRef="#ctx0" brushRef="#br0" timeOffset="15">9625 3059 617 0,'0'0'163'0,"0"0"-13"16,0 0-29-16,0 0-21 15,0 0-10-15,0 0-59 16,0 0 0-16,49-87-5 15,-9 87-21-15,5 0 15 16,3 11-20-16,-8 18 0 16,-4 8 3-16,-5 8 3 15,-4 0-6-15,-18 6 0 0,-9-3 8 16,0 0-12 0,-18 2 4-16,-40 5 0 15,-35-2 8-15,-5-4 3 0,14-10-11 16,4-13 0-16,44-9 10 15,27-9-8-15,9-5-2 16,0-3 0-16,0 3 27 16,0 0-25-16,18 0 17 15,57-3-16-15,23 0 1 16,35 0 24-16,1 0-28 16,-10-18 0-16,-8-1 2 15,-32 8 3-15,-26 0-10 16,-9 11-46-16,-40 0-134 15,-9 0-305-15</inkml:trace>
  <inkml:trace contextRef="#ctx0" brushRef="#br0" timeOffset="16">2215 4843 624 0,'0'0'168'16,"0"0"-21"-16,0 0-27 15,0 0-9-15,0 0-16 16,0 0-64-16,-14-51 23 16,5 51-28-16,-8 0-12 15,-1 9 13-15,-13 16-18 16,-5 9 2-16,5 3 4 16,13 2-6-16,1 1-1 15,3 3-8-15,14-7 0 16,0 1-5-16,0-3 5 15,31-8 0-15,27-3 0 16,-9-12 12-16,-5-7-12 16,5-4 0-16,0 0 0 0,-13 0 6 15,13-15 0 1,-18-11-6-16,-5-8 22 0,5-3-12 16,-22-5 42-16,-9-3-29 15,0-6-16-15,0 2 28 16,-17 7-35-16,-23 5 9 15,-9 12-9-15,-9 8 10 16,0 11-15-16,0 6 5 16,14 0-1-16,-5 11-13 15,9 19-10-15,22 5-37 16,18 2-52-16,0 3-66 16,0-4-93-16,36 2-235 0</inkml:trace>
  <inkml:trace contextRef="#ctx0" brushRef="#br0" timeOffset="17">4503 4778 32 0,'0'0'570'16,"0"0"-458"-16,0 0 12 15,0 0-24-15,0 0-11 0,0 0-25 16,-182-25-37-16,173 25 28 15,9 0-18-15,0 0-23 16,0 0 10-16,0 0-24 16,35 0 0-16,23 0 30 15,31 0-28-15,-5 0 21 16,1-4-22-16,3-4 0 16,-12 2 24-16,-18 4-21 15,-9 2 2-15,-23 0-2 16,-3 0 9-16,-23 0-15 15,0 0 2-15,0 14-2 16,0 11-5-16,-58 7 14 16,-9 1-1-16,-13 4-6 0,5-6 8 15,8-5 2-15,18-7-10 16,22-7 0-16,5-6-2 16,22-4 6-16,0-2-4 15,0 3 0-15,0-3 12 16,0 0-25-16,0 0 13 15,22 0-5-15,14 0 3 16,22 5 3-16,0 2-1 16,-1 7 0-16,-8 0 14 15,0 9-22-15,-13 8 8 16,-5 6 0-16,-5 2-6 16,-17 4 11-16,-9 2-5 0,0 3 0 15,-35-2 6-15,-32-4-11 16,-31-2 5-16,-8-7 0 15,-5-7 8-15,4-15 0 16,0-9-8-16,23-2 0 16,17 0 7-16,18-16-3 15,9-13-4-15,32-4-10 16,8-7 0-16,17-11-100 16,72-14-72-16,36-8-286 15</inkml:trace>
  <inkml:trace contextRef="#ctx0" brushRef="#br0" timeOffset="18">7239 4936 597 0,'0'0'158'15,"0"0"-24"-15,0 0-2 16,0 0 10-16,0 0-69 15,0 0-13-15,-66-127-10 16,75 108-38-16,31-1 32 16,-9 5-35-16,-5 4 2 15,1 2 14-15,-5 4-17 16,-4-1-2-16,0 3-1 0,-18 3 6 16,13 0 0-16,-13 0-11 15,0 0 0-15,0 0-9 16,9 0 13-16,9 18-4 15,-9 18 0-15,8 4 9 16,-3 8-7-16,-14 6-2 16,0-1 0-16,9 0-1 15,-9 0 12-15,0-3-11 16,0-4 0-16,0-10 13 16,0-5-21-16,0-11 8 0,0-12 0 15,0 1-2-15,0-9 1 16,0 0 1-16,-9 3 0 15,-31 0 5-15,-18 3 10 16,-9-1 6-16,1-2-17 16,26 0-3-16,13 0 7 15,9-3-8-15,18 2 0 16,0-2-1-16,0 0-13 16,0 0 9-16,27 6-4 15,22 0 4-15,18-2 10 16,8-4 2-16,9 0-7 15,14 0-2-15,-13-4-3 16,-5-10-35-16,4 2-53 16,0 1-16-16,5-1-145 15,-4 2-112-15</inkml:trace>
  <inkml:trace contextRef="#ctx0" brushRef="#br0" timeOffset="19">9501 4636 509 0,'0'0'195'0,"0"0"-68"15,0 0 11-15,0 0-19 16,0 0-26-16,0 0-11 16,0-5-36-16,0 5 5 15,0 0-10-15,0 0-26 16,0 0 21-16,0 0-36 15,0 0 2-15,0 3-4 16,-9 14 11-16,-22 3 7 16,22-3-16-16,0-7 7 15,0 5-13-15,9-1 6 16,0 3 0-16,0 1 1 16,9 4 7-16,22-1-8 15,14 6 0-15,3 4 9 0,10-3-11 16,0 4 2-1,-9-5 0-15,0-1-3 0,-23-3 12 16,5 0-9-16,-13-3 0 16,-9 2 2-16,-9 3-10 15,0 1 8-15,0 2 0 16,-18-2 5-16,-13-1 6 16,-18-8 5-16,-4 0 1 15,-18-8-15-15,4-7 13 16,1-2-15-16,-1 0 0 15,18 0-5-15,5 0 2 16,13-5-12-16,13-12-44 0,18-6-80 16,0-16-82-1,27-15-151-15</inkml:trace>
  <inkml:trace contextRef="#ctx0" brushRef="#br0" timeOffset="20">9665 4492 717 0,'0'0'191'16,"0"0"-53"-16,0 0-6 16,0 0-64-16,0 0-39 0,240-51 37 15,-164 40-42-15,8 5-11 16,-4 2 5-16,-13 4-13 15,-10 0-8-15,-30 0 3 16,-27 13-206-16,0 4-413 16</inkml:trace>
  <inkml:trace contextRef="#ctx0" brushRef="#br0" timeOffset="21">1993 6744 866 0,'0'0'158'16,"0"0"-65"-16,0 0 32 15,0 0-50-15,0 0-26 16,0 0-6-16,0 0-39 16,0-26 6-16,0 26-10 15,0 31 9-15,0 20-8 16,0 16 8-16,0 10-7 16,0 5 23-16,0 5-18 15,0 4-4-15,0-12-2 16,0-5 10-16,0-20-11 15,0-18 0-15,0-13 0 16,0-15-2-16,0-4 14 0,0-4-10 16,0 0 16-16,0 0-1 15,0-12 29-15,-18-15-31 16,-4-8-14-16,4 4 9 16,-9-1-1-16,-4 5-9 15,13 7 0-15,0 5 9 16,18 13-12-16,-13 2 3 15,4 0 0-15,9 0-5 16,0 0-13-16,-9 7 16 16,0 20-1-16,1 7 3 15,8-3 0-15,0-6 0 16,35-2 0-16,23-4-8 16,0-10 7-16,8-6 1 0,-8-3 0 15,0 0 7-15,-9 0-12 16,0-14 6-16,-1-12-1 15,-3-7 10-15,13-8-3 16,-18 0-3-16,-14 4-4 16,-12 8 5-16,-14 12-13 15,-23 17 8-15,-34 0-78 16,-19 14-95-16,1 32-208 16,26 14-596-16</inkml:trace>
  <inkml:trace contextRef="#ctx0" brushRef="#br0" timeOffset="22">2 5165 462 0,'0'0'227'16,"0"0"-106"-16,0 0 16 15,0 0 2-15,0 0-28 16,0 0-23-16,0 0-68 0,-22-8 16 15,62-6-19-15,27-3-11 16,-1 0 26-16,23 6-26 16,-13 0-2-16,17 2 3 15,-4 4 7-15,-5-1-12 16,5 6-2-16,-36 0 0 16,-4 0-5-16,-9 0 5 15,-31 0 0-15,0 0-2 16,-9-3 17-16,0 3-14 15,0-3-1-15,0-6 7 16,0-5-3-16,-9-2-4 16,-18 1 0-16,-13 1-2 15,0-1 12-15,-4 5-10 0,4 4 0 16,22 0 3-16,-4 6-12 16,13 0 9-16,9 0 0 15,0 0-4-15,0 0 6 16,0 0-7-16,0 0 5 15,0 0-3-15,18 0-8 16,22 17 11-16,18 3 0 16,-1 0-4-16,10 0 18 15,-9-1-14-15,-9 2 0 16,-14 0 5-16,-4 3-20 16,-22 5 16-16,-9 1-2 15,-9 10-2-15,-48 5-114 0,-28 3-92 16,-13-2-154-1</inkml:trace>
  <inkml:trace contextRef="#ctx0" brushRef="#br0" timeOffset="23">2521 4835 282 0,'0'0'179'0,"0"0"-45"16,0 0-15-16,0 0-9 16,0 0-46-16,0 0 4 15,-138-63-21-15,130 55-11 16,-10 2 18-16,9 3-42 15,0-3 13-15,-13 4 6 16,4 2-29-16,0 0 30 16,-22 0-25-16,23 0-5 15,-15 0 13-15,6 0-12 0,8 0 2 16,-13 8-3 0,13 1 10-16,-13 2-7 0,4 1-5 15,10-1 0-15,-14 3-2 16,13 0 5-16,-13 3-3 15,22-2 0-15,0 1 8 16,9 4-8-16,-9 3 0 16,9 2 0-16,0 6-5 15,0-3 8-15,0 4-3 16,18-1 0-16,0-3 11 16,13-2-14-16,9-6 3 15,-14-3 0-15,14 0-8 0,-4-6 14 16,13-4-6-1,-9 0 0-15,4-2 10 0,5-5-9 16,-9 0-1-16,9 0 3 16,-23 0 6-16,14-8-3 15,-4-11 5-15,-5-1 36 16,-13-6-29-16,13 1 27 16,-22-3-17-16,9-6-19 15,-18-7 23-15,9 0-30 16,-9-6 10-16,0 6-5 15,0-2 4-15,-27 1-2 16,-13 4-9-16,-18 6 0 16,0 6-3-16,1 6 3 15,-10 8 0-15,-9 6 0 16,10 6 10-16,-10 0-21 0,18 0 11 16,1 20 0-16,-1 9-8 15,9 10 12-15,9 4-4 16,13 8 0-16,10 0 5 15,-6-1-5-15,15 5 0 16,8-8 0-16,0 4-9 16,0-2 9-16,17-1 0 15,23-3 0-15,18 0 11 16,0-11-14-16,9-3 3 16,-1-11 0-16,10-9-5 15,-10-5 9-15,5-6-4 16,-17 0 0-16,-5 0 14 0,-1-15-14 15,-8-3 0-15,-13-11 0 16,-9 1 0-16,13-7 9 16,-22-4-9-16,0-6 0 15,-9-9 14-15,0-3-4 16,0-5-10-16,-36 1 0 16,-13 3 1-16,-17 10 5 15,-14 11-6-15,-5 9 0 16,1 11 8-16,4 11-14 15,4 6 6-15,10 0 0 16,8 31-8-16,9 12 12 16,14 8-4-16,3 6 0 15,15 2 10-15,17-3-16 0,0 4 6 16,0-1 0 0,17-2-10-16,41-6 14 0,9-6-4 15,22-2 0-15,-5-12-12 16,23-8 5-16,8-17 7 15,-13-6 0-15,14 0-9 16,-18-29 18-16,-14-5-9 16,-17-9 0-16,-27-5 14 15,-14-9-5-15,-12-7-9 16,-14-13 1-16,0-8 4 16,-31-3 4-16,-27 9-9 15,-9 11 0-15,-26 20 10 0,4 22-27 16,-4 23 17-1,-5 3-8-15,0 29 0 0,5 31-88 16,9 10-104-16,4 7-235 16</inkml:trace>
  <inkml:trace contextRef="#ctx0" brushRef="#br0" timeOffset="24">3725 345 526 0,'0'0'159'0,"0"0"-52"15,0 0-7-15,0 0 14 16,0 0-67-16,0 0-13 16,-26-26-28-16,83 23-5 15,10 1 21-15,8-3-22 16,-8-2 2-16,9-2-1 16,-10-5 10-16,-8 3-9 15,-9-1-2-15,-18 2 7 16,-13 1-1-16,-18-2-5 0,0 2-1 15,0-2 15-15,0-3-7 16,-9 3 0-16,-31-1-8 16,13 3 4-16,-22 1-12 15,18 2 11-15,5 1-3 16,-1 5 0-16,14-3 5 16,4 3-6-16,9 0 1 15,0 0-3-15,0 0-4 16,0 12 7-16,40 16 0 15,26 0-3-15,19 6 13 16,-5-3-7-16,-14-5-3 16,-8-1 3-16,-22-5-9 15,-5 0 6-15,-13-1 0 0,-10 2-3 16,-8-7 0 0,0 2-1-16,-35-1-3 0,-23-4-89 15,-22-2-59-15,22-1-127 16,23-5-308-16</inkml:trace>
  <inkml:trace contextRef="#ctx0" brushRef="#br0" timeOffset="25">4663 164 593 0,'0'0'167'0,"0"0"-16"15,0 0-46-15,0 0-6 0,0 0-76 16,0 0-15-16,31 14-2 16,-5 31-4-16,-3 9 5 15,12-1-4-15,-4-2 9 16,5 3-11-16,13-8-1 16,-9-10 3-16,-5-8-2 15,5-10 3-15,-22-15-4 16,4-3 11-16,-4 0 15 15,9-35 77-15,4-12-47 16,-5-7-41-16,5-5 28 16,-13-3-43-16,4-1 7 15,5 0-3-15,-9 8 10 16,4 20-13-16,-13 10-1 0,0 15-5 16,0 10-1-16,0 0-75 15,13 38-61-15,-4 12-37 16,-10 7-133-16,10 0-377 15</inkml:trace>
  <inkml:trace contextRef="#ctx0" brushRef="#br0" timeOffset="26">5653 402 375 0,'0'0'241'0,"0"0"-84"15,0 0-25 1,0 0-60-16,0 0 13 0,-97-159-44 15,48 145-19-15,13 2 19 16,-4 10-31-16,9 2 3 16,4 0-13-16,10 14 10 15,-6 17-10-15,15 0 0 16,8 3 1-16,0-3-11 16,0-3 10-16,31-5 0 15,13-9 1-15,5-5 13 16,-9-9-13-16,9 0-1 15,-22 0 1-15,4-9 2 16,-14-10 1-16,-8-3-4 16,-9-4 2-16,0-1 12 15,0 2-9-15,0 8 0 16,0 6-1-16,0 8 31 0,0 3-32 16,0 0-3-16,0 6-1 15,0 19 0-15,18 12 1 16,22-5 0-16,0 1 0 15,27-7-3-15,-1-6 4 16,-8-7-1-16,0-9 0 16,-14-4 12-16,-4 0-9 15,-22-4-3-15,4-16 2 16,-13-7 5-16,-9-5 1 16,0-2 0-16,0 0 32 15,-9 3-35-15,0 6 28 16,-13 5-20-16,22 9-9 0,-9 2 10 15,9 9-11-15,0 0-3 16,0 3 0-16,31 30-5 16,14 10 1-16,13 6 4 15,-10 5 0-15,10 2-6 16,0-1 8-16,-9 0-2 16,-14-7 0-16,5-2 4 15,-13-14-9-15,-27-14 5 16,0-9-6-16,0-9-2 15,0 0-25-15,-36-6 33 16,-12-30-4-16,21-7 14 16,14-7-10-16,13-5 0 15,22 2 0-15,36-4-4 16,17 7 5-16,1 1-1 0,-1 11 0 16,5 6 7-16,-4 6-21 15,-19 11 14-15,1 10-66 16,-13 5-38-16,-23 0-129 15,-22 0-231-15</inkml:trace>
  <inkml:trace contextRef="#ctx0" brushRef="#br0" timeOffset="27">1926 104 546 0,'0'0'153'16,"0"0"-34"-16,0 0-13 0,0 0-12 15,0 0-56 1,0 0 8-16,-49-8-30 0,80 2-13 16,36-2 33-16,35-4-28 15,5-2 39-15,17-1 0 16,9 1-45-16,-17 3 22 15,-10 3-24-15,-21 2 0 16,-27 4-2-16,-27 2 3 16,-22 0-2-16,-9 0-46 15,0 0-107-15,-40 8 33 16,-9 11-94-16,4 1-105 16</inkml:trace>
  <inkml:trace contextRef="#ctx0" brushRef="#br0" timeOffset="28">2508 98 144 0,'0'0'193'0,"0"0"-43"0,0 0-6 16,0 0-14-16,0 0-53 15,0 0 2-15,-36-15-40 16,36 15-23-16,0 0 6 16,-9 10-14-16,9 18 25 15,0 5 25-15,0 8-33 16,0 1 30-16,0 9-15 15,0 0-11-15,0 0 21 16,0 2-46-16,9-4 16 16,0-6-11-16,-9-7 0 15,9-13-1-15,0-6-8 16,0-5 0-16,-9-8 4 0,0 0 5 16,0-2-9-16,0-2 0 15,0 0-35-15,-18 0-156 16,-9 0-406-16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30:09.11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0 290 154 0,'0'0'305'0,"0"0"-244"15,0 0 20-15,0 0-7 16,0 0-57-16,0 0 7 0,0-43-19 16,49 37-2-16,9 3-1 15,26 3 10-15,23 0-10 16,9 0 15-16,26 0-5 16,13 0 32-16,27 0-23 15,9-3-12-15,9 3 12 16,0-2-20-16,5 2 13 15,-14 0-14-15,-9 0 5 16,0 0-3-16,-22 0 1 16,-5 0-3-16,5 0 4 15,5 0 6-15,-1-3-10 16,9-6 0-16,-13-2 6 16,14 2-6-16,-23-2 2 15,22-1-2-15,-9 1 1 16,10-5 9-16,8-2-10 15,-13 2 0-15,4 1 8 0,-18 1-13 16,-4 0 5-16,5 4 0 16,-5 3-1-16,13 4 13 15,-13 3-12-15,-4 0 0 16,-5 0 1-16,-26 0-6 16,-10 0 5-16,-4 0 0 15,5 0-2-15,-9 0 10 16,-5 0-8-16,-4 0 0 15,-22 0 8-15,-23 0-21 16,-13 0 13-16,-4 0 0 16,-14 3-2-16,5 3 9 0,0-1-12 15,-1 1 5 1,-3 0-17-16,-14 0 2 0,0-1-82 16,0 4-86-16,0-4-177 15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30:09.11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689 4 312 0,'0'0'43'0,"0"0"23"15,0 0 1-15,0 0-19 16,0 0-8-16,0 0-40 15,-9-4 7-15,102 4-4 16,63 0 1-16,75 0 22 16,84 0-5-16,49 0-7 15,36 0 2-15,13 4-16 16,-13 6 4-16,-4 6 3 16,-23-1 0-16,-18-3-2 15,-22-1-5-15,-44-2 4 16,-40 0 6-16,-31-7-3 0,-36-2-6 15,-18 0-1-15,-30 0 10 16,-28 0-7-16,-21 0-3 16,-37 0 2-16,-16 0-3 15,-32 0 7-15,0 0-6 16,0 0 29-16,-72 0 3 16,-30-2 0-16,-44-4-32 15,-45-3 0-15,-49 3 2 16,-36-2 2-16,-39-1-4 15,-50 4 0-15,-30 2 9 16,-23 3-16-16,-4 0 7 16,18 0-2-16,31 5-7 0,49 10 9 15,44 0 0-15,71-2 0 16,53-1 11-16,45-1-15 16,31 0 4-16,36-6 0 15,22-1-2-15,22 2 2 16,0-1-5-16,40 6 0 15,44 4 5-15,49-5 12 16,63 1-12-16,62-1 0 16,57-2 11-16,67 4-8 15,40-4 1-15,36 3-4 16,4-3 10-16,-31 2-7 16,-31-2-3-16,-54-6 0 15,-48-2-7-15,-32 0 13 0,-52 0-6 16,-32 0 0-16,-49 0 10 15,-26 0-10-15,-41 0 0 16,-30 0 0-16,-14 0-1 16,-22 0 3-16,0 0-2 15,-31 0 2-15,-62 0 7 16,-81 0 16-16,-74 0-25 16,-68 0 0-16,-48 0 0 15,-40 12 3-15,-10 16-3 16,15 9 0-16,-15 9-17 15,23 1 14-15,27 2-7 16,9-4 10-16,39-8-10 0,19-3 12 16,30-4-2-1,18-1 0-15,27-3 11 0,31-7-5 16,27 1-6-16,61-9 0 16,46-2 1-16,34-4-1 15,46-1-6-15,101-4 4 16,76 0 4-16,133 0 15 15,98 0-17-15,58 0 0 16,48-9-6-16,-39 0 13 16,-18-5-7-16,-58 0 0 15,-31 0 10-15,-18-6-14 16,-44 6 4-16,-45 0 0 16,-44 5-4-16,-58 3 11 15,-40 4-7-15,-44 2 2 16,-31 0 6-16,-36 0-8 0,-22 0 0 15,-9 0 0-15,-22-2 27 16,-72 2-22-16,-70-4 16 16,-76 0-19-16,-75 4 8 15,-59 0-6-15,-48 0-4 16,-26 4 0-16,-23 22-6 16,-27 7 8-16,9 10-2 15,10 8 0-15,48-6 8 16,71 1-11-16,62-10 3 15,67-1 0-15,49-8-8 16,57-4 15-16,50-5-7 16,44-10 0-16,31 0-7 0,0-2-2 15,89-6-1-15,111 0 10 16,133 0 14-16,147-26-8 16,124-5-6-16,58 1 0 15,18 1 4-15,-67 0 0 16,-67 2-4-16,-88 4 0 15,-63 5-7-15,-70 4 15 16,-68 3-8-16,-48 6 0 16,-45 2 10-16,-48 3-15 15,-32 0 5-15,-26 0 0 16,-9 0-5-16,-31 0 9 16,-5 0-4-16,-13 3 0 15,-13 2-19-15,-72 6 17 0,-57 6 2 16,-89 3 0-16,-58 3 0 15,-66 3 8-15,-45 2-8 16,-49 6 0-16,-48 5-6 16,-23 7-7-16,-18 2 12 15,-26 5-2-15,27 10-12 16,30-3 28-16,58 0-13 16,58 1 0-16,71-10 4 15,94-7-12-15,70-14 8 16,81-10 0-16,66-9-5 15,36-8 2-15,137-3 3 16,111 0 6-16,130-6 3 16,123-14-9-16,72 3 0 0,4 5 0 15,-8-2 3-15,-72 3 6 16,-80-3-9-16,-53 0 0 16,-66-3 5-16,-45 3 0 15,-41 2-4-15,-70 10 1 16,-31 2 13-16,-36 0-10 15,-44 0-5-15,-27 0 0 16,-31 0-1-16,0 0-6 16,-22 0-7-16,-80 11 14 15,-63 6 17-15,-57-3-6 16,-62 3-9-16,-32 0-2 16,-70 5 5-16,-23 7-7 15,-44 5 2-15,-54 8 0 16,1 7-5-16,-23-1-2 0,32-3 7 15,57-3 0-15,93-8 8 16,112-2-11-16,70-7 3 16,90-8 0-16,44-2-3 15,31-5-3-15,66-1 6 16,148-3-5-16,150-6 12 16,160 0 3-16,129-11-10 15,54-12 0-15,4 0 3 16,-63 4 8-16,-70-4-11 15,-72 0 0-15,-75 3 3 0,-66 6-7 16,-90 3 4 0,-71 5 0-16,-79 6 8 0,-59 0 0 15,-48 0 1-15,-18 0-9 16,0 0 4-16,-75 0-3 16,-99 17 13-16,-83 9 15 15,-99-1-21-15,-75 0 7 16,-66 9-8-16,-59 3-7 15,-39 11 3-15,-18 9-12 16,13 0 9-16,45 2 0 16,66-3 2-16,94-1 4 15,79-5-3-15,76 1-3 16,58-2 0-16,49-7-9 16,35-5 9-16,45-9 0 15,22-11-3-15,13-8 14 0,18-9-23 16,84 0 9-16,139-17 3 15,150-29 12-15,182-10-12 16,116 2 0-16,44 12-1 16,-44 11-6-16,-76 11 6 15,-97-1-2-15,-76-2 3 16,-58 1-11-16,-66-3 11 16,-58 7 0-16,-58 5 5 15,-80 7 1-15,-44 3-1 16,-49 3-5-16,-9 0 3 15,-67 0-8-15,-93 0 16 16,-120 17-6-16,-102 10-2 0,-89-6 8 16,-75 10-8-1,-27 5-3-15,-49 8 1 0,-22 15-8 16,22 9 7-16,49-3 0 16,93 1 0-16,147-15 10 15,128-19-14-15,112-8 4 16,84-10 0-16,18-6-9 15,133-1 12-15,138-7-3 16,129 0 7-16,137 0 0 16,67-7 4-16,31 2-11 15,-22-4 0-15,-40 1 7 16,-35-7-7-16,-36 5 0 16,-54-5-3-16,-43 4 11 15,-72 6-6-15,-71 1-2 16,-71 4 0-16,-67 0-5 0,-58 0 8 15,-35 0-3-15,-22 0 0 16,-18 4-11-16,0 6 5 16,-58 2-6-16,-66 7 12 15,-67 4 14-15,-76-5-3 16,-79 1-11-16,-63 1 10 16,-71 11-7-16,-75 9 12 15,-49 14-4-15,-27 8-9 16,-22 2 13-16,71 5-7 15,62-12-1-15,98-4-7 16,107-13 9-16,106-12-16 16,93-10 7-16,67-12 0 0,49-1-3 15,0-5 3 1,116 0 0-16,124-3-1 0,151-28 5 16,137-6 5-16,86 3-9 15,43 4 0-15,-4 5 3 16,-31 0 3-16,-35 0-6 15,-32-3 0-15,-66 3 6 16,-67 2-7-16,-80-3 1 16,-62 6 0-16,-72 3 1 15,-65 6 6-15,-54 2-7 16,-41 6 0-16,-39 3 2 16,-9 0-2-16,0 0 0 15,0 0 0-15,0 0-10 0,0 0 1 16,-9 0 8-1,-13 0-32-15,-27 0-87 0,5 0-191 16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30:21.829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1085 509 674 0,'0'0'179'0,"0"0"-63"16,0 0 30-16,0 0-5 15,0 0-55-15,-45-152-3 16,5 134-42-16,-8 7-20 16,-1 6 16-16,-5 5-29 15,6 0 13-15,-10 11-12 16,-9 26 1-16,0 13-4 15,1 18-6-15,-5 11 0 16,26 8 0-16,5 5 5 16,14-7-5-16,12-9 0 15,14-8 6-15,14-9-12 16,30-10 6-16,23-12 0 0,22-15-5 16,17-16 11-16,5-6-6 15,14-11 6-15,-1-37 0 16,0-15 25-16,-8-20-9 15,-9-18-6-15,-23-20 27 16,-26-16-39-16,-18 1 14 16,-40 15-2-16,0 16-9 15,-40 23 14-15,-36 23-20 16,-8 19 2-16,-23 23 1 16,9 17 0-16,-4 0-4 15,-4 48 0-15,-10 20 8 16,-8 18-9-16,17 15 1 15,14 15 0-15,35 7-7 0,31-3 2 16,27-9 5 0,9-15 0-16,67-20-16 0,17-16 12 15,5-20-8-15,0-17 12 16,4-18-6-16,-4-5 17 16,-5-13-11-16,5-33 1 15,-14-17 8-15,-4-19-3 16,-22-17-6-16,-23-11 0 15,-17-8 5-15,-18 4 4 16,-18 18-9-16,-48 18 0 16,-19 19 8-16,5 22-16 15,-13 15 8-15,17 19-2 16,-12 3-5-16,-15 16 3 0,-12 39 4 16,-1 21 0-16,10 23 1 15,12 20-6-15,23 8 5 16,54 6-3-16,17-14-6 15,0-19-2-15,75-21 6 16,32-28-6-16,8-17 6 16,19-20 0-16,-10-14 5 15,9-3 0-15,-8-39 5 16,-1-17 5-16,-17-24-7 16,-10-13-3-16,-39-23 6 15,-13-17 0-15,-23 3-4 16,-22 0-2-16,0 17 8 0,-67 22 0 15,-13 18 1-15,-13 25-9 16,-14 25 0-16,-8 26-9 16,-27 0 8-16,-23 57 1 15,-17 25-5-15,9 23 13 16,13 26-10-16,27 16 2 16,35 11-1-16,31-2-11 15,58-21 12-15,9-16-1 16,36-22-3-16,70-20-14 15,19-26 18-15,39-26 0 16,-4-25 0-16,5-9-4 16,-1-44 6-16,-13-18-2 15,-36-14 3-15,-17-17 9 16,-53-20-1-16,-32-20-9 0,-13-8 4 16,-49 3 2-16,-49 26-8 15,-26 24 0-15,-18 26-4 16,-14 26 7-16,-4 17-3 15,14 25 0-15,12 3-28 16,10 37-58-16,40 31-109 16,26 8-221-16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30:19.06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23189 7435 496 0,'0'0'145'0,"0"0"-2"0,0 0-33 16,0 0-7-16,0 0-5 15,-40-164-36-15,14 130 2 16,-6 0-11-16,-3 6-12 16,-14 5 18-16,0 7-38 15,9 4 3-15,-4 7-8 16,-14 5-4-16,-9 0-4 16,-22 33-8-16,14 16 5 15,8 15-7-15,-8 19 4 16,17 10-2-16,9 6 0 15,18 0 11-15,31 0-14 0,0-5 3 16,13-6 0 0,45-12-8-16,18-19 7 0,8-12 1 15,23-22-2-15,-14-14 8 16,5-9-3-16,-1-7-2 16,-12-31 4-16,-10-17 20 15,-17-14-12-15,-9-15 26 16,-9-15 1-16,-22-17-33 15,-18-6 24-15,0 9-24 16,0 8-4-16,-40 27 19 16,-18 17-20-16,14 16 4 15,-5 14-1-15,0 11 8 16,0 15-21-16,-9 5 8 0,-17 7 0 16,-23 40-12-1,-4 14 17-15,4 21-5 0,5 12 0 16,13 5 1-16,22 3-13 15,31-8 12-15,27-12-11 16,0-14 4-16,49-15-11 16,18-10 18-16,17-14-3 15,5-19 3-15,4-10 0 16,14 0 0-16,-14-28 0 16,-4-17 3-16,-22-15 6 15,-18-8-8-15,-23-8 11 16,-3-6-9-16,-23-6 18 15,0 6-18-15,-14 6-2 0,-21 17 5 16,-5 14-3-16,-9 13-3 16,4 15 0-16,-3 9-2 15,-19 8-6-15,0 8 7 16,-22 41 1-16,-4 22-8 16,4 12 10-16,23 11-2 15,8 0 0-15,31-6-2 16,18-10-6-16,9-6 2 15,9-13-9-15,40-14 12 16,27-12-12-16,-1-12 15 16,10-14-2-16,12-7 7 15,1 0-1-15,-5-32-4 16,5-14 0-16,-5-19 6 0,5-18 2 16,-22-10-3-16,-19-9 2 15,-17-2 1-15,-31 7 12 16,-9 9-10-16,-9 15-10 15,-48 11 2-15,-32 17 3 16,4 10-5-16,-21 21 0 16,-1 14 1-16,5 0-7 15,-5 37 6-15,10 28 0 16,21 27-12-16,1 15 18 16,17 12-6-16,31-1 0 15,5-5 4-15,22-13-13 16,0-15 9-16,49-12-7 15,9-13-3-15,17-18-2 0,23-17 12 16,4-19-2 0,14-6 6-16,17-22-2 0,-18-27-2 15,-8-7 0-15,-32-15 8 16,-35-17 5-16,-40-17-12 16,0-22-1-16,-84-3 3 15,-31 11-13-15,-23 31 9 16,13 32-25-16,14 33-27 15,22 23-97-15,32 3-110 16,39 31-303-16</inkml:trace>
  <inkml:trace contextRef="#ctx0" brushRef="#br0" timeOffset="1409">25628 7382 643 0,'0'0'195'0,"0"0"-53"0,0 0-13 15,31-163-4-15,-31 116-49 16,0 11-4-16,0 1-16 15,-9 10-21-15,-22 5 12 16,5 6-32-16,-14 5 0 16,-18 9 2-16,-9 0-8 15,-17 35-7-15,8 27-2 16,-4 17 5-16,36 17-3 16,22 6-2-16,22-6 0 15,22-8-8-15,54-17 17 16,17-17-9-16,5-15 0 15,8-16 4-15,-4-18-2 0,-13-5-1 16,-13 0 2 0,-10-25 6-16,-8-17-4 0,-18-18 6 15,-13-8-1-15,-9-14-1 16,-18-11 24-16,0 0-28 16,-45 10 4-16,-22 15 2 15,-12 18-5-15,3 15 3 16,0 10-9-16,1 16 4 15,-5 9-15-15,-4 3 11 16,-5 43 0-16,-5 16-5 16,10 21 15-16,13 15-15 15,35 7 5-15,5-1-10 0,31-13 5 16,0-9-12-16,58-18 3 16,22-14 8-16,22-17-5 15,14-16 10-15,8-17 1 16,9 0 0-16,-8-29 8 15,-10-24-6-15,-8-15 2 16,-14-20-1-16,-13-22 8 16,-22-12 3-16,-40 1-6 15,-18 7-4-15,-18 27 15 16,-62 18-14-16,-13 28-1 16,-5 15-4-16,-4 20 8 15,-14 6-9-15,1 21 1 16,8 31 0-16,0 22-9 0,41 14 9 15,8 14 0 1,31 9-1-16,27-1 6 0,0-9-11 16,40-13 6-16,27-19-16 15,26-24 16-15,14-17-7 16,0-20 7-16,4-8 0 16,-14-8 4-16,1-34 4 15,-13-14-8-15,-28-19 5 16,-8-18 2-16,-31-14-2 15,-18-6-5-15,0 2 6 16,-49 17 4-16,-18 26-1 16,-26 20-9-16,-5 20 1 0,1 22-10 15,-6 6 11 1,-3 29-2-16,-1 36 0 0,14 31 2 16,-5 23-6-16,32 5 4 15,39 4 0-15,27-21-16 16,27-19 11-16,70-20-2 15,28-23 3-15,26-19 4 16,4-23-2-16,5-3 2 16,-4-20 0-16,-14-31 10 15,-27-15-2-15,-39-15-8 16,-27-21 7-16,-31-17 1 16,-18-14 6-16,-36 0-14 15,-62 11 0-15,-26 17-4 16,-9 31 6-16,-1 27-2 15,19 24 0-15,17 23-14 0,22 23 9 16,1 44-44 0,26 30-57-16,31 19-45 0,18 14-206 15,49 0-514-15</inkml:trace>
  <inkml:trace contextRef="#ctx0" brushRef="#br0" timeOffset="10371">22643 1554 492 0,'0'0'150'0,"0"0"-9"16,0 0-54-16,0 0 4 15,0 0-19-15,-280-148-37 16,155 127 4-16,-35 5-20 15,-13 5-1-15,-18 11 35 16,-31 0-38-16,-9 2 13 16,-36 32-6-16,1 8-12 15,-5 13 1-15,22 9-11 0,0 10 0 16,32 8-5 0,3 3 5-16,32 3 0 0,40-1 0 15,9 5 13-15,26-5-13 16,0 6 0-16,32 4 0 15,-1-4-8-15,28 0 14 16,8-2-6-16,13 1 0 16,18-4 7-16,9 1-12 15,0-10 5-15,9-5-3 16,31-9-10-16,18-5 10 16,-1-7 3-16,19-2 0 15,-1-6 12-15,1-3-11 16,-1 2-1-16,5-8 1 15,-13 4-4-15,9-3 10 0,-1-3-7 16,32-3 0-16,35-11 9 16,40-9-9-16,40-5 0 15,27-6 0-15,9 0 2 16,22 0 2-16,-5-12-4 16,-17-5 0-16,4-3 13 15,-27 1-21-15,-4-1 8 16,0 0 0-16,-22 6-5 15,13-3 10-15,0 2-5 16,-4 1 0-16,-5-2 10 16,-4-6-14-16,-9-2 4 15,-18-1 0-15,-17-1-4 16,-14 1 13-16,-14-6-9 0,-25 3 0 16,-6-12 7-1,-17-2-13-15,-13-18 6 0,-1-11 0 16,-17-17 6-16,-9-16 2 15,-23-9-8-15,-17-7 0 16,-9-1 11-16,0 5-3 16,-66 0-8-16,-37 3 0 15,-43 5 27-15,-54 6-20 16,-49 14-6-16,-40 9-1 16,-75 11 9-16,-45 10-17 15,-62 8 8-15,-35 2 0 16,-5 5-18-16,36 10 15 15,52 10-34-15,50 18-86 0,45 5-210 16</inkml:trace>
  <inkml:trace contextRef="#ctx0" brushRef="#br0" timeOffset="20897">20670 4118 450 0,'0'0'164'0,"0"0"-48"16,0 0-28-16,0 0 7 15,0 0-30-15,0 0-16 16,0 0 26-16,0 0-27 0,0-3 16 16,0 3 11-1,0 0-43-15,9 0 24 0,-9 0-24 16,0 0-16-16,0 0 25 15,0 0-38-15,0 0 12 16,0 0 0-16,0 0-8 16,0 0 7-16,0 0-14 15,-40 19 0-15,-18 16-3 16,14 10 3-16,4 6 0 16,13 5-2-16,5 1 11 15,22 0-15-15,0-6 6 16,9-6 0-16,31-11-8 15,18-8 6-15,-1-11 2 16,19-11 0-16,13-4 9 16,-5 0 5-16,9-17-14 0,-21-13 1 15,-6-8 8-15,-8-4 0 16,-23-15-2-16,-12-8 26 16,-6-6-28-16,-17-5 25 15,0-5-30-15,-17-2 2 16,-41 3 8-16,-22 13-8 15,-4 13-2-15,-14 16 0 16,4 13 5-16,-3 17-15 16,3 8 10-16,6 20 0 15,-6 39-11-15,5 20 10 16,14 12 1-16,26 6 0 16,22 4 12-16,18 1-18 15,9-3 6-15,0-7 0 0,36-14-4 16,22-15 4-16,22-16 0 15,4-17-3-15,9-15 10 16,23-15-1-16,8 0-6 16,1-19 0-16,-1-30-1 15,-17-4 8-15,-32-12-7 16,-8-6 0-16,-27-6 10 16,-22-10-6-16,-5-4-4 15,-13 1 0-15,-31-4-2 16,-36 7 10-16,-30 8-8 15,-6 8 0-15,-3 19 5 16,21 25-13-16,-12 27 8 16,-1 5-6-16,13 57-11 15,-8 29 22-15,4 25-5 0,23 5 0 16,39 7 7-16,5-10-12 16,22-9 5-16,31-19 0 15,44-25-11-15,23-17 18 16,4-22-7-16,14-20 0 15,-1-6 12-15,-8-12-10 16,-14-33-2-16,-17-12 0 16,-27-13 2-16,-18-18 7 15,-31-17-9-15,0-17 0 16,-31-11 9-16,-36-3-13 0,-26 15 4 16,-5 19 0-1,5 30-9-15,13 36 9 0,22 25-1 16,0 11 1-16,0 38-9 15,23 37-8-15,-14 29 4 16,22 19-109-16,14 1-75 16,13 1-180-16</inkml:trace>
  <inkml:trace contextRef="#ctx0" brushRef="#br0" timeOffset="22102">20546 5435 526 0,'0'0'218'16,"0"0"-102"-16,0 0 16 16,0-157-2-16,-9 118-46 15,-5 4 7-15,6 10-44 16,8 10 5-16,-18 5 1 16,0 10-49-16,-13 0 19 15,-5 19-23-15,-21 32 7 16,8 15-2-16,-9 7-1 15,9 3-4-15,14 9 0 16,4 0 8-16,22 6-7 16,9 0-1-16,0-9 2 15,26-9-8-15,32-14 13 0,9-14-7 16,13-18 0-16,-5-16 10 16,1-11-8-16,-1 0-2 15,-8-17 4-15,4-22 11 16,-4-21-13-16,-23-11 40 15,-4-16-3-15,-31-10-28 16,-9-8 14-16,0 4-14 16,-58 4-9-16,-8 16 20 15,-19 15-19-15,-4 17-3 16,-4 22 0-16,17 15 13 16,-12 12-10-16,21 6-3 15,-9 39 0-15,10 21-9 0,8 16 10 16,9 10-1-16,22 11 0 15,-4 10 5-15,31 3-8 16,0-2 3-16,0-7 0 16,40-17-5-16,18-22 5 15,9-19 0-15,17-21-1 16,5-19 7-16,13-9-9 16,14 0 3-16,-1-37 0 15,1-15 4-15,-10-13 4 16,-30-5-8-16,-18-18 5 15,-32-8 1-15,-17-12 6 16,-9-5-12-16,-26-4 2 16,-50 4 4-16,-31 15 3 0,-8 15-8 15,8 20-1-15,-4 30 7 16,13 24-8-16,14 9 1 16,4 49 0-16,13 39-12 15,1 27 12-15,17 22 0 16,31 1 0-16,9 4 8 15,9-10-12-15,0-7 4 16,49-17 0-16,-4-23-4 16,3-23 4-16,10-19 0 15,9-21-2-15,-1-16 6 16,23-6-2-16,-4-11-2 16,4-38 0-16,4-19 7 0,-18-16 1 15,-8-16-8-15,-18-10 1 16,-27-9 11-16,-22-11-12 15,-13-3 0-15,-63 11 0 16,-8 17-3-16,-23 29 3 16,9 31 0-16,-4 25-3 15,13 20 7-15,5 25-13 16,8 49 9-16,10 22 0 16,17 20-13-16,18-5 10 15,31-1-44-15,0-8-60 16,0-15-137-16,0-10-306 15</inkml:trace>
  <inkml:trace contextRef="#ctx0" brushRef="#br1" timeOffset="-55339">3294 10515 602 0,'0'0'215'0,"0"0"-74"16,0 0 14-16,0 0-55 16,0 0-12-16,0 0-60 15,0 0-22-15,23-38-12 16,-15 71 9-16,-8 19-3 16,9 13 27-16,0 4-21 15,-9 3 0-15,9 4-1 0,-9 2 4 16,0-8-7-16,9-2-2 15,-9-6 0 1,13-6-2-16,-13-10 11 0,9-14-9 16,-9-10 0-16,9-11 4 15,-9-5-2-15,0-4-2 16,0-2 1-16,-18 0 39 16,-22 0-4-16,-17-16-11 15,8-9-23-15,0-9 9 16,13-6-11-16,27-5 0 15,9-11 0-15,0-2-3 16,45 4-6-16,26 7-16 16,-18 10-39-16,18 5-96 15,-26 7-96-15,-14 2-274 16</inkml:trace>
  <inkml:trace contextRef="#ctx0" brushRef="#br1" timeOffset="-67794">1304 8631 667 0,'0'0'185'0,"0"0"-58"15,0 0-23 1,0 0 18-16,0 0-25 0,0 0-69 16,0 0-2-16,0 0-24 15,0 0-2-15,151-57 13 16,-80 57-13-16,-4 0 0 15,-23 9 0-15,-4 13 5 16,-13 10-11-16,-27 7 6 16,0 9 0-16,0 9-1 15,-36 2 3-15,-39 6-2 16,-14-2 0-16,4-6 5 16,10-10 3-16,4-12-8 15,35-15 3-15,5-9 1 16,22-9 1-16,9-2-5 15,0 0 12-15,0 0-9 0,0 0 11 16,23 0-14-16,21 0 6 16,36-13-6-16,13 1 0 15,5 4 0-15,18 5 0 16,-14 3-6-16,-5 0 5 16,-3 0-124-16,-28 0-159 15,-17 23-229-15</inkml:trace>
  <inkml:trace contextRef="#ctx0" brushRef="#br1" timeOffset="-67544">2424 9146 554 0,'0'0'226'0,"0"0"-123"0,0 0-38 15,0 0 5-15,0 0-24 16,0 0 10-16,-27 96-8 16,5-56-34-16,-5 0-7 15,-4 3 0-15,-5-4 2 16,-4-5-18-16,5-6-96 16,4-8-208-16,13 0-449 15</inkml:trace>
  <inkml:trace contextRef="#ctx0" brushRef="#br1" timeOffset="-67113">3170 8806 608 0,'0'0'269'15,"0"0"-120"-15,0 0-40 16,0 0 11-16,0 0-63 16,0 0-26-16,-76-56-31 15,68 93 3-15,-10 14-7 16,-4 5 4-16,13 3 0 0,9-2-2 16,0-6 8-16,0-8-6 15,17-9 0-15,32-12 6 16,9-8-6-16,0-11 0 15,0-3 0-15,-1 0 14 16,1-11-11-16,-9-15 21 16,-14-5 49-16,-3 0-34 15,-15-8 24-15,-8 1-43 16,-9-1-9-16,0 2 18 16,-35 4-25-16,-32 4-4 15,-4 6 0-15,-5 9 4 16,10 8-19-16,8 6 15 0,31 0-56 15,19 0-41-15,8 0-116 16,0 12-74-16,26-4-231 16</inkml:trace>
  <inkml:trace contextRef="#ctx0" brushRef="#br1" timeOffset="-66799">3708 8246 608 0,'0'0'211'0,"0"0"-80"0,0 0 16 16,0 0-44 0,0 0-9-16,0 0-53 0,-58-57-37 15,58 57 20-15,40 0-24 16,18 24 1-16,26 23 48 15,14 22-48-15,-5 15 14 16,5 18 1-16,-14 8-9 16,-17 1 4-16,-27-4-11 15,-22-5 0-15,-18-1-1 16,-27 2 1-16,-71-1-11 16,-53 2-87-16,-22-3-193 15,-9-9-318-15</inkml:trace>
  <inkml:trace contextRef="#ctx0" brushRef="#br1" timeOffset="-66294">442 8127 323 0,'0'0'437'0,"0"0"-254"16,0 0-53-16,0 0-23 16,0 0 25-16,0 0-61 15,-213-96-34-15,168 110 12 16,-3 37-47-16,-1 25 18 15,13 21 8-15,5 22-27 0,22 16 30 16,0 13-30-16,9 5 4 16,0-3 0-1,36-9 7-15,22-8-12 0,30-13 0 16,15-22-10-16,21-13-8 16,0-19-93-16,14-21-111 15,-14-12-121-15</inkml:trace>
  <inkml:trace contextRef="#ctx0" brushRef="#br1" timeOffset="-54961">3361 9930 469 0,'0'0'220'16,"0"0"-97"-16,0 0-25 0,0 0 6 15,0 0-71-15,0 0-9 16,0-31-24-16,0 46 1 16,-27 7 8-16,18 3-9 15,9 1 0-15,-8-6-6 16,8-6 4-16,0-2 2 16,0-12 0-16,17 0 2 15,23 0 14-15,-4 0-9 16,-5-21 17-16,-13-2 19 15,-18-5-35-15,0 3 13 16,0-1-21-16,-40 4-8 16,-27 11-36-16,-26 7-162 15,-5 4-288-15</inkml:trace>
  <inkml:trace contextRef="#ctx0" brushRef="#br1" timeOffset="-54054">700 10981 336 0,'0'0'246'16,"0"0"-136"-16,0 0 27 15,0 0-16-15,0 0-23 16,0 0-24-16,0 2-18 0,0-7 20 16,0-4-41-16,0-2 1 15,0 0 8-15,0-1-33 16,0 1 16-16,0-3-17 15,0 3-3-15,0-6 8 16,0 0-15-16,0-4 0 16,18 2 6-16,4-1 6 15,-4-2-10-15,-10 1-2 16,1 0 5-16,5-3 4 16,-14-1-7-16,0-1-2 15,0 3 4-15,0 7 9 16,0-1-10-16,0 3 2 0,0 2-2 15,0 1 12-15,0 6-15 16,0-1 0-16,0 6 0 16,0 0 16-16,0 0-12 15,0-3-4-15,0 0 0 16,0-6 15-16,0 3-15 16,-14-4 1-16,14 2-3 15,0 0 15-15,-9 1-10 16,9 4-3-16,0 3 0 15,0 0-4-15,0 0 5 16,-8 0-1-16,8 0 0 16,0 0 1-16,0 0-11 15,0 0 10-15,-9 0-22 16,0 18 18-16,0 12-2 0,9 10 6 16,0 2 0-16,0-2 13 15,0-1-13-15,27 1 0 16,12-6 1-16,6-8-11 15,-5-6 10-15,9-10 0 16,9-6-4-16,-10-4 0 16,-3 0 2-16,-5 0-9 15,-14-6-42-15,-12-11 14 16,-14-5-48-16,0-4-64 16,0-5-47-16,-40-6-109 15</inkml:trace>
  <inkml:trace contextRef="#ctx0" brushRef="#br1" timeOffset="-53688">691 10112 427 0,'0'0'131'0,"0"0"-64"16,0 0 27-16,0 0-15 15,0 0-22-15,0 0-2 16,-85-60-53-16,72 75 8 16,13 18-10-16,0 7 3 0,0-9-4 15,0-5 6 1,31-7-5-16,18-10 2 0,-4-9 6 16,3 0 21-16,10 0 35 15,-9-26-5-15,-9-2 20 16,-13-5-61-16,-18 1 10 15,-9 4 12-15,0 5-38 16,-27 6-4-16,-31 8 1 16,-17 9-14-16,4 6 10 15,4 39-92-15,31 18-78 16,14 7-137-16</inkml:trace>
  <inkml:trace contextRef="#ctx0" brushRef="#br1" timeOffset="-53434">2099 11190 349 0,'0'0'367'15,"0"0"-302"-15,0 0 22 16,0 0-37-16,-257 82-39 16,177-48 1-16,-5 3-8 15,1 0-8-15,4-1-158 0,22-1-454 16</inkml:trace>
  <inkml:trace contextRef="#ctx0" brushRef="#br0" timeOffset="-3727">12575 4630 188 0,'0'0'869'0,"0"0"-756"16,0 0-52-16,0 0-5 15,0 0 13-15,0 0-56 16,76 34-7-16,30 34 54 16,28 14-54-16,30 11 22 15,9 15-10-15,10 5-14 16,8 0 17-16,17 1-21 0,32-18 3 16,9-11 9-16,9-12-5 15,-27-17 9-15,-18-7 20 16,-44-9-34-16,-22-9 31 15,-32-6-28-15,-39-10-5 16,-28-4 23-16,-30-9-18 16,-18-2 3-16,0 0 10 15,-9-28-14-15,-48-23 27 16,-41-11-31-16,5-3 0 16,-14 3 1-16,31 11 13 15,19 8-14-15,26 10 0 16,22 7 13-16,9 3-14 15,-9 7 1-15,9 4 0 16,0 6-2-16,0 4 2 16,0 2 0-16,49 0 0 0,35 25-7 15,49 29 0-15,14 16 7 16,-14 12 0-16,-17 10 6 16,-41-2 3-16,-17 0-9 15,-40-5 2-15,-18-6 6 16,0-2 4-16,-18-6-12 15,-66-6 0-15,-41-5-5 16,-57-9-8-16,-9-12-91 16,-4-8-65-16,26-11-220 15</inkml:trace>
  <inkml:trace contextRef="#ctx0" brushRef="#br1" timeOffset="-151236">1535 953 129 0,'0'0'330'0,"0"0"-207"16,0 0-11-16,0 0-12 15,0 0-29-15,0 0-9 0,0-2-46 16,0 2 13-1,9 0-3-15,18 0-16 0,30 0 49 16,10 0-19-16,13 0-13 16,13 5 1-16,5 4-25 15,17 5 9-15,10-3-7 16,17 3 2-16,22 3-1 16,19-3-6-16,8 0 0 15,0 1 1-15,-9-4 9 16,-9 0-10-16,-13-2 0 15,-4 2 5-15,3 0-4 16,15-2-1-16,-1 0 0 0,0-7-7 16,-4-2 17-1,-5 0-10-15,10 0 0 0,-1 0 4 16,0-6-13-16,9-1 9 16,-13-2 0-16,13 3 0 15,1 0 10-15,-10-2-10 16,9 5 0-16,0-3 7 15,-9 1-13-15,1 5 6 16,-6-2 0-16,15 2 1 16,8 0 8-16,4 0-9 15,-13 0 0-15,-13 0 2 16,4 0-10-16,-8 0 8 16,-5-8 0-16,13 1-9 15,-9-2 19-15,1-2-10 16,-14 6 0-16,0 1 8 0,-4 2-14 15,4-1 6-15,13-1 0 16,-13 2-2-16,4-4 8 16,-12 1-6-16,-10-4 0 15,5-5 6-15,-14 3-11 16,-8-1 5-16,-14 1 0 16,-27 0-2-16,-4 2 9 15,-13 1-7-15,-31 2 0 16,-1 4 3-16,-12-2-16 15,-14 4 13-15,0 0-57 16,-14 0-102-16,-39 0-215 16,-45-2-215-16</inkml:trace>
  <inkml:trace contextRef="#ctx0" brushRef="#br1" timeOffset="-148267">1686 1018 31 0,'0'0'193'0,"0"0"-73"16,0 0-3-16,0 0-22 16,0 0-19-16,0 0 14 15,0 0-24-15,-9-62-15 16,9 62 16-16,0 0-28 15,0 0 7-15,0 0-12 16,0 0-22-16,0 0 18 16,0 5-28-16,-9 24 10 0,0 11 43 15,-13 1-37-15,22 14 18 16,-9 5-12-16,0 8-19 16,9 8 27-16,0 5-27 15,0 14 0-15,0 1 7 16,0 10-7-16,0-3 3 15,0 2 0-15,0 5-4 16,0 2 9-16,-8 0-13 16,8 4 0-16,-9 0-4 15,0 0 18-15,9 0-14 16,0 7 0-16,0 3 7 16,0 13-2-16,0 8-3 15,0 1-2-15,0-4 7 0,0-3 2 16,0-4-3-1,0-8-6-15,0-4 2 0,-14-6-2 16,6-9 0-16,-10-2 0 16,0-6 3-16,9 2 4 15,-13 1-1-15,4 0-3 16,0 0-1-16,5-9 17 16,13-5-18-16,0-7-1 15,0-2 0-15,0-3 15 16,0 1-15-16,0-3 0 15,13-6 3-15,-13-7-3 16,9-4 0-16,0-6 0 0,0-4 0 16,-9-5 9-16,9-7-9 15,-9-4 0-15,0-3 3 16,0 0-8-16,0-3 5 16,0 4 0-16,0-7-1 15,0-5 14-15,0-3-13 16,0-5 0-16,0-4 2 15,-9-3-9-15,9-5 7 16,0 0 0-16,0 0-2 16,0 0 13-16,0 0-11 15,0 0 0-15,0 0 4 16,0 0-14-16,0 0 10 16,0 0 0-16,0 0-5 15,0 3-6-15,0-3 11 16,9 3 0-16,31 0 1 0,-13 0 5 15,30 0-6-15,1-3 0 16,31 0 0-16,13 0 11 16,31 0-11-16,5 0 0 15,4 0 3-15,0 0-8 16,14 0 5-16,-23 0 0 16,9 3-2-16,5 7 10 15,-5-1-8-15,9 2 0 16,5-2 3-16,8-7-6 15,27 2 3-15,18-4 0 0,13 0-5 16,5 0-2 0,-5 0 2-16,0 0 4 0,-22 0-3 15,0 0-8-15,-27 0 12 16,0 0 0-16,-13-6-1 16,-4 6 6-16,-14 0-5 15,5 0 0-15,-14 0 2 16,0 0-10-16,-8 0 8 15,-10 0 0-15,1 6 0 16,-14 0 10-16,13-1-10 16,1-2 0-16,17-3 0 15,14 0-1-15,-14 0 1 16,9 0 0-16,-9 0-5 16,-8 0 11-16,-1 0-11 15,1 0 5-15,-10 0 0 0,-8 0-7 16,-10-6 9-16,-12 0-2 15,-1-2 0-15,-4 2 8 16,5 1-7-16,-1 0-1 16,5-3 0-16,-14 1-7 15,10 4 7-15,-14-2 0 16,5-1-3-16,-10 3 14 16,1-3-11-16,-1 0 0 15,-8 4 0-15,-9-5-8 16,0 6 8-16,-5-5 0 15,-4 0 0-15,9 1 6 16,-13-2-6-16,4 2 0 0,0 5 0 16,-5-3-6-1,14-2 6-15,0 1 0 0,-13 3-2 16,12-3 12-16,1 1-10 16,-22 3 0-16,4-2 1 15,-13 2-11-15,13 0 11 16,-4 0-1-16,4 0 0 15,4 0 8-15,5 0-6 16,9 0-2-16,-5 0 0 16,28 0-7-16,-28-4 8 15,14 4-1-15,-9 0 0 16,-9 0 3-16,-14 0-3 16,5 0 0-16,5 0 2 15,-5 0-13-15,5 0 14 16,12 0-3-16,-8 0 0 0,-4 0 3 15,-5 0-3-15,-4 0 0 16,4 0 1-16,-13 0-10 16,-10 0 9-16,1 0 0 15,-9 0-1-15,0 0 17 16,0 0-16-16,0-2 0 16,0-4 4-16,0-3-2 15,0 1-2-15,0-4 0 16,0 1-3-16,14-3 16 15,-14 0-13-15,9-3 0 0,-1-5 1 16,1-7-6 0,-9-5 5-16,0-3 0 0,0-2-1 15,0-7 11-15,0 1-9 16,0 0-1-16,0-6 7 16,0-8-12-16,0-7 5 15,0 1 0-15,0 0 5 16,0 4 7-16,9-2-11 15,-9 3 3-15,0 1 0 16,0-3 18-16,0-7-15 16,0 2 2-16,0-7-1 15,0-2 8-15,0-1-14 16,0 0-2-16,0 6 4 16,0 1-8-16,0 2 4 15,0 3 0-15,0 0-1 0,0-1 16 16,0 2-12-1,0-7-3-15,0 3 0 0,0 0 2 16,0-3 7-16,0 3-9 16,0 3 0-16,0 4 9 15,0 6-9-15,0 1 0 16,0 4 3-16,0-2-7 16,0-2 5-16,0 1-1 15,0-9 0-15,0-4 11 16,0-5-10-16,0 1-1 15,0-1 0-15,0 6 0 16,0 5 1-16,0 6-1 0,0 3 0 16,0 1 7-1,0-1-8-15,0-8 1 0,0-4 0 16,0-5-7-16,-9 4 9 16,9-5-2-16,-9 7 0 15,-8 5 9-15,3 4-9 16,5 1 0-16,9 4 1 15,-8 0-8-15,8-3 9 16,0 0-2-16,0-3 0 16,0 6 7-16,0 0-8 15,0 3 1-15,0 2 0 16,0 2-10-16,0-2 13 16,0 3-3-16,0-2 0 15,0-6 7-15,0-1-8 16,0-2 1-16,0 3 0 0,0 2-8 15,-9 10 9-15,0-1-1 16,0 8 0-16,-4 11 8 16,4 0-11-16,0 7 3 15,-9-1 0-15,9 0-14 16,-22-1 10-16,-4-4 4 16,-37-5 0-16,-21-4-23 15,-22 3-15-15,-19 6-77 16,-8 11-65-16,-4 6-113 15,3 0-166-15</inkml:trace>
  <inkml:trace contextRef="#ctx0" brushRef="#br1" timeOffset="-146879">1744 2363 224 0,'0'0'177'0,"0"0"-92"0,0 0 3 16,0 0-4-16,0 0 0 16,0 0-42-16,-27-11-5 15,5 11-5-15,4 0-25 16,-8 0-3-16,12 0-4 16,5 0 0-16,9 0-7 15,0 0 7-15,0 0 0 16,0 0 0-16,0 0 2 15,0 0-2-15,0 0 0 16,0 0 0-16,0 0-11 16,0 0 9-16,0 0-7 0,0 0 6 15,31 0 6-15,14 0 30 16,26 0-23-16,4 0-9 16,32 6 23-16,17 2-21 15,28 3 11-15,30-2-5 16,9 0-3-16,22-1 2 15,-4-4-8-15,0-2 0 16,-14 3 2-16,-17-2 4 16,-5 5-6-16,-9 1 0 15,-13-1 8-15,23 2-9 16,-1-5 1-16,18-3 0 16,22-2-4-16,-4 0 6 15,22 0-2-15,-22 0 0 0,4 0 4 16,-13 0-4-1,-9 0 0-15,0 0 1 0,-18 0-5 16,-8 0 6-16,-14 0-2 16,0 0 0-16,4 0 11 15,19 0-17-15,8 6 6 16,18-3 0-16,-9-3-4 16,0 0 9-16,-9 0-5 15,0 0 0-15,0 0 1 16,1 0-1-16,-10-3 0 15,-9-5 1-15,-4 8-6 16,-4-3 9-16,-23 3-4 16,0 0 0-16,-8 0 5 15,-10 0-8-15,9 0 3 0,-8 0 0 16,-9 3-2-16,-5 2 3 16,-4 1-1-16,-5-4 0 15,-13 5 8-15,-5-5-11 16,-8 4 3-16,-18-3 0 15,-14 2-4-15,14-2 4 16,0 0 0-16,18 0-2 16,17 3 11-16,-4-4-13 15,-4 2 4-15,-1-4 0 16,-17 2-9-16,-18-2 12 16,-22 0-3-16,-18 0 0 15,0 0 3-15,0 0-13 0,-9 0-30 16,-22 0-46-16,-5 0-44 15,5 0-118-15,4 0-208 16</inkml:trace>
  <inkml:trace contextRef="#ctx0" brushRef="#br1" timeOffset="-145573">2033 4073 201 0,'0'0'49'0,"0"0"51"16,0 0 12-16,0 0-42 16,0 0-20-16,-258 0-42 15,227 0 13-15,13 0-8 16,-4 0-10-16,22 0 25 16,0 0-2-16,0 0 8 15,0 0-20-15,0 0-7 0,0 0-7 16,0 0 0-16,0 0 8 15,0 0-18-15,0 0 6 16,31 0 4-16,9 0 19 16,-5-6-12-16,5 4-6 15,-13 2 3-15,-18-3 3 16,13 3 1-16,-22-3-8 16,9 3 0-16,18 0 9 15,13 0-3-15,35 0-6 16,41 0 0-16,26 0 7 15,53 0-4-15,32 3-3 16,44-3 0-16,13 0 1 16,23 0 3-16,8 0-4 0,14 0 0 15,-5 0 6-15,-8-6-4 16,-1 0-2-16,-17 4 0 16,0 2 6-16,-10 0 0 15,-12 0-6-15,-5 0 0 16,-5 0 7-16,1 0-7 15,-9 0 0-15,-10 0 0 16,-16 0-2-16,-19 0 2 16,-13 0 0-16,-18-3-1 15,9-3 10-15,-9-3-10 16,-9 1 1-16,1 6 0 16,-14-8-4-16,-14 5 9 15,-13-1-5-15,-8 4 0 0,-10-2 6 16,-21 4-7-16,3 0 1 15,-21 0 0-15,-9 0 11 16,-1 0-9-16,-8 0 5 16,17 0 1-16,14 0-2 15,-4 6 6-15,4-3-12 16,-14 0 0-16,1 0-1 16,-10-1 8-16,-17 2-7 15,0-1 0-15,-22-3 5 16,4 3-1-16,-22-3-3 15,0 0-1-15,-9 0 3 16,0 0 1-16,0 0-4 16,0 0 0-16,0 0-2 15,-9 0-11-15,-14 0-101 0,6 0-35 16,-1 0-120-16</inkml:trace>
  <inkml:trace contextRef="#ctx0" brushRef="#br1" timeOffset="-144358">3863 1197 402 0,'0'0'147'0,"0"0"-27"15,0 0-27-15,0 0-3 16,0 0-23-16,0 0-43 16,0 0 25-16,0 0-22 15,0 0-7-15,0 6 13 16,0 27-29-16,-22 22 19 15,13 23 70-15,-18 17-85 16,14 9 28-16,-5 10-26 16,9-2-6-16,0 1 9 15,9-5-5-15,0 2-5 0,-8 1-3 16,8 2 13-16,0-3-8 16,0 1-5-16,0-1 2 15,0 3-8-15,0 3 17 16,0 3-11-16,0-2 0 15,8-4 10-15,-8-8-15 16,0-2 5-16,0-7 0 16,0-1-3-16,-22 1 7 15,13 3-4-15,-8-3 0 16,8 4 10-16,-9-4-15 16,5-4 5-16,13-5 0 15,0-5-4-15,0-6 12 16,0-3-8-16,0 1 0 0,0 0 7 15,0-1-10-15,0 4 3 16,0-6 0-16,0 2-5 16,0 0 11-16,-9-4-6 15,9 1 0-15,0 1 8 16,-9-5-12-16,9 2 4 16,-9-4 0-16,9-5-1 15,-9 1 9-15,-13-4-8 16,13-3 0-16,0-1 7 15,-9-3-5-15,18-4-2 16,0 0 0-16,0-5-5 16,0-4 13-16,0 1-8 0,0 0 0 15,0-2 8-15,0-1-10 16,0-7 2-16,0 2 0 16,9-9-8-16,0-3 12 15,0-6-4-15,0 1 0 16,13 2 5-16,-13 0-5 15,0 0 0-15,0-3-12 16,-9 1-79-16,0-7-244 16,0 0-546-16</inkml:trace>
  <inkml:trace contextRef="#ctx0" brushRef="#br1" timeOffset="-143210">6324 1115 371 0,'0'0'153'0,"0"0"-39"16,0 0 4-16,0 0-31 15,0 0-41-15,0 0 8 16,0-31-19-16,0 31 41 16,0 0-19-16,0 0-20 15,0 0 15-15,0 0-33 16,0 0-16-16,0 28 4 15,0 26 2-15,0 22 21 16,-13 18-8-16,4 8-15 16,9 12 25-16,0 12-22 0,0 1-7 15,0-2 29-15,9 2-30 16,-9-3 13-16,0 2-14 16,0-5 12-16,0 1-11 15,0-3-2-15,0-4 0 16,0 5-1-16,0 2 9 15,0 8-8-15,0 0 0 16,0-8 8-16,-9-4-13 16,-9-1 5-16,1-7 0 15,-15 3-4-15,15 0 12 16,-1-7-8-16,-4-8 0 16,13-2 8-16,9-7-14 0,-9-1 6 15,0-6 0-15,0-4-4 16,9 2 11-1,-13-1-7-15,4 4 0 0,-9-5 6 16,0 2-13-16,5-9 7 16,4-3 0-16,9-3-3 15,-9-6 10-15,9 3-7 16,0 0 0-16,0 1 3 16,0 3-5-16,0-2 2 15,-9 0 0-15,9-6-4 16,-8 4 11-16,-1-3-7 15,9-5 0-15,-9 0 4 16,9-6-9-16,0-6 5 16,0 2 0-16,0-3-2 0,0 0 11 15,0 0-9-15,0 2 0 16,0 0 6-16,0-4-13 16,0 1 7-16,0-5 0 15,0-5-2-15,0-4 8 16,0-6-6-16,0-3 0 15,0-9 0-15,9-2-9 16,-9-1 9-16,17-5 0 16,-8 0-7-16,0 0-35 15,13-36-122-15,5-38-337 16</inkml:trace>
  <inkml:trace contextRef="#ctx0" brushRef="#br1" timeOffset="-142057">8746 948 287 0,'0'0'165'0,"0"0"-11"16,0 0-71-16,0 0 15 15,0 0-20-15,0 0-17 16,-31-74-13-16,31 74-38 15,-9 0-5-15,9 20 12 16,0 25-4-16,0 20 49 0,0 6-30 16,0 14-15-1,31 14 28-15,-5 11-27 0,14 12-2 16,-13 12 20-16,-5-1-31 16,-13 3 19-16,0-4-3 15,-9 1-21-15,0 1 23 16,0-5-23-16,0 2 2 15,0 5 4-15,0 2 1 16,0 7-7-16,0 5 0 16,0-7 8-16,9-9-16 15,-9-3 9-15,0-11-1 16,0 0 1-16,0-4 11 16,0-3-12-16,-18-6 0 15,9-5 5-15,9-4-3 16,-13-2-1-16,4-3-1 0,9 0 3 15,-9-5 8-15,-9 0-11 16,18-6 0-16,-8-3 4 16,-1-3-3-16,-5 1 5 15,5 2-6-15,9 7 14 16,-8-2-8-16,8 6 7 16,-9-7-13-16,9-1 8 15,0-9-5-15,0-2-2 16,0 0-1-16,0-4 1 15,0-4 12-15,0-3-11 16,0-1-2-16,9 1 5 16,-9 2 11-16,8-2-15 0,-8-4 3 15,9 1 4-15,5-10 2 16,-5-4-5-16,-1-3-5 16,1-6 1-16,0-3-1 15,-9 0 1-15,9 1-1 16,0-5 0-16,-9-1 10 15,13-3-10-15,-4-9 0 16,0-6 1-16,-9-2-13 16,9-6 10-16,-9 3 2 15,9-3-3-15,-9 3 5 16,0-3-6-16,0 0-48 16,0 0-118-16,-27 0-254 15</inkml:trace>
  <inkml:trace contextRef="#ctx0" brushRef="#br1" timeOffset="-140737">2233 1664 382 0,'0'0'184'0,"0"0"-86"15,0 0 62-15,0 0-34 16,0 0-32-16,0 0-11 16,0 0-40-16,0 8 30 15,0-8-31-15,8 0-7 16,1-28 4-16,22-6-38 15,-4-3 12-15,4 1 0 16,-13-1-8-16,0 8 12 0,-5 9-17 16,-4 9 2-1,0 5 8-15,-9 6-7 0,0 0-3 16,0 0 0-16,0 0-6 16,0 0 2-16,0 0-6 15,0 9 10-15,0 17-11 16,0 7 15-16,0 8-4 15,0 4 0-15,0 8 12 16,0 6-14-16,0-1 2 16,0 1 0-16,9-9-4 15,-9-7 6-15,0-9-2 16,0-14 0-16,0-11 10 0,0-1-14 16,0-5 4-1,0 0-11-15,0 0 7 16,-18-1-5-16,-22 1 9 0,0 0 9 15,4 0 0-15,5-3-3 16,14 0-6-16,8 0 0 16,9 0-3-16,0 0 4 15,-9 0-1-15,9 0 0 16,0 0 5-16,0 0-13 16,0 0 8-16,0 0-10 15,26 0 1-15,32 0 4 16,9-9 5-16,31-8 0 15,-14 1-15-15,23 4-40 0,-14 2-69 16,-4 9-106 0,4 1-54-16</inkml:trace>
  <inkml:trace contextRef="#ctx0" brushRef="#br1" timeOffset="-139875">4734 1625 502 0,'0'0'142'16,"0"0"-13"-16,0 0 9 16,0 0-59-16,0 0-5 15,0 0-16-15,18-100-35 16,8 77 22-16,5 1-23 15,-13 6-6-15,4 1 27 16,-13 6-31-16,-9 7 6 16,0-2 1-16,0 4-12 15,0 0 4-15,0 0-11 16,0 0-5-16,0 0-3 16,0 15-13-16,9 16 21 15,-9 9 6-15,0 2 5 0,0 1-14 16,0 7 3-16,0-2 0 15,0 2-3-15,0-7 7 16,0 1-4-16,0-11 0 16,0-1 10-16,0-7-10 15,0-5 0-15,0-6 0 16,0-5-10-16,0-4 19 16,0-2-9-16,0 0 0 15,0-3-12-15,-9 3 9 16,-13 0-7-16,-14-1 10 15,-4 4 14-15,5-3-8 16,4 2-6-16,13-1 0 16,9-2 11-16,9-2-15 0,0 0 4 15,0 3-7-15,0-3 0 16,18 3-12-16,49-3 19 16,30 0 0-16,28 0 15 15,-1-6-18-15,-13-8 3 16,-13 0-31-16,-23 3-70 15,-26-1-98-15,-18 4-77 16,-13-1-363-16</inkml:trace>
  <inkml:trace contextRef="#ctx0" brushRef="#br1" timeOffset="-139199">7537 1613 185 0,'0'0'343'0,"0"0"-167"15,0 0-36-15,0 0-10 16,0 0-25-16,0 0-69 16,58-79 20-16,-27 72-43 15,-4 5-8-15,13 2 3 0,-5 0 1 16,-4 0-9-16,-4 6 0 15,4 14 7-15,-22 9-13 16,-9 7 6-16,0 12 0 16,-27 9 0-16,-44 2 8 15,-4 1-1-15,-10-6-5 16,19-15 9-16,17-11-10 16,18-11-1-16,22-8 0 15,9-6-3-15,0-3 6 16,0 0-3-16,0 0 2 15,0 2 5-15,9-2 2 16,40 0-5-16,26 0 8 16,23 0 9-16,8 0-16 0,10 0-5 15,-5-11 0 1,-13 3-99-16,-23-4-254 0</inkml:trace>
  <inkml:trace contextRef="#ctx0" brushRef="#br1" timeOffset="-138479">9847 1599 347 0,'0'0'184'15,"0"0"-41"-15,0 0-5 16,0 0-50-16,0 0-3 15,0 0-32-15,67-72-6 16,-58 59 28-16,22-4-58 0,-13 0 10 16,0 1 12-1,-1 1-26-15,6 0 30 0,-15 10-24 16,1 2-3-16,-9 3 8 16,0 0-14-16,0 0-10 15,0 0 0-15,0 8-24 16,0 29 24-16,0 12-1 15,0 4 5-15,0 4-2 16,0-3 8-16,0 0-10 16,0-1 0-16,0-3 8 15,-9 0-8-15,1-4 0 16,8-5 0-16,0-9-2 16,0-13 7-16,0-5-5 15,0-8 0-15,-9-4 5 0,9-2-5 16,0 0 0-16,-14 0 0 15,14 0-8-15,-17 0 6 16,-10 0 2-16,-13 0 10 16,13 0-4-16,5 0 6 15,13 0-12-15,9 0 0 16,0 0-7-16,0 4 8 16,0-4-1-16,0 0 0 15,0 0 4-15,9 0-13 16,31 0 9-16,36 0 0 15,30 0 5-15,19 0-2 16,-19-6-6-16,-4 0-49 16,-35 3-160-16,-27 1-208 0</inkml:trace>
  <inkml:trace contextRef="#ctx0" brushRef="#br1" timeOffset="-134713">2330 2833 496 0,'0'0'169'0,"0"0"-53"16,0 0-16-16,0 0 14 16,0 0-20-16,0 0-37 15,-49-41-18-15,49 37-34 16,0 0 21-16,18 2-12 16,22-6-13-16,9 2 27 15,4 0-25-15,18 4 7 16,-4-1 1-16,0 3-3 15,-1 0 1-15,-8 0-9 16,-9 0 4-16,-22 0-4 0,-18 0 0 16,-9 0 0-16,0 3-1 15,0 3 0-15,0 4-5 16,0 2 6-16,-18 2 0 16,-22 6 11-16,-9 0-7 15,-4 2-4-15,-5 1 0 16,-13-1 11-16,17-1-11 15,-3-2 0-15,26-5 0 16,4-5-3-16,18-6 4 16,9-3-1-16,0 0 0 15,0 0 11-15,0 0-16 16,0 0 5-16,0 0-7 0,9 0-3 16,26 0 12-1,5 0-2-15,9 0 0 0,-4 11 12 16,4 9-14-16,-1 0 2 15,1 11 0-15,-13 6-8 16,4 8 10-16,-22 0-2 16,-5 4 0-16,-13-4-2 15,0-3-8-15,-22-5 10 16,-27-9 0-16,4-2-4 16,-21-12 7-16,-23-5-3 15,13-4 0-15,-8-5-22 16,-5 0 20-16,31-3-6 15,1-14 8-15,21-9-11 0,14 7 11 16,13-3-17 0,9-1-40-16,0 3-101 0,18 0-49 15,40 0-254-15</inkml:trace>
  <inkml:trace contextRef="#ctx0" brushRef="#br1" timeOffset="-133748">4952 2780 423 0,'0'0'205'0,"0"0"-68"15,0 0 10-15,0 0-27 16,0 0-39-16,0 0 3 16,0-51-27-16,0 47-12 15,8 4 19-15,-8 0-48 16,0 0 9-16,0 0-14 16,0 0-3-16,0 29-8 0,-17 10 15 15,-10 10-8-15,-13 4 17 16,0 1-18-16,13 1-5 15,-4-5-1 1,22-5 7-16,-8-11-6 0,8-3-1 16,9-8 0-16,0-6-9 15,0-3 10-15,0-5-1 16,17-7 0-16,15-2 5 16,25 0-2-16,-3 0-3 15,3 0 0-15,14 0-8 16,-4 0 10-16,-9-11-2 15,-5 3 0-15,-13-4 13 16,0-2-23-16,-13 3 10 16,-18-6 0-16,13 0 0 0,-22 0 10 15,0-3-10-15,0-3 0 16,0 3 8-16,0 1-5 16,-13 1-3-16,-5 10 0 15,9 0 2-15,0 6 7 16,0-2-7-16,9 4 2 15,0 0 8-15,0 0 0 16,0 0-12-16,0 0-5 16,0 28-5-16,0 18 9 15,-9 13 1-15,-4-2 1 16,13 0 14-16,0-1-18 16,0-2 3-16,-9 0 0 0,9-6-8 15,-9 0 8 1,0-6-50-16,-8-2-89 0,-6-6-222 15,14-3-485-15</inkml:trace>
  <inkml:trace contextRef="#ctx0" brushRef="#br1" timeOffset="-133018">7604 3000 447 0,'0'0'259'16,"0"0"-119"-16,0 0-3 16,0 0-2-16,0 0-53 15,0 0 16-15,0-62-49 16,-9 62-16-16,9 0 10 16,0 0-41-16,0 0 18 15,0 0-16-15,0 0 10 16,0 0-18-16,0 11 4 15,0 12 0-15,0 5-1 16,0 6 6-16,0 6-5 16,22 2 0-16,14 1 13 0,-5-1-15 15,4-5 2 1,-4-1 0-16,5-1-4 0,-14-1 11 16,5-3-7-16,-9-3 0 15,-5 4 9-15,-4-7-11 16,-9 3 2-16,0-6 0 15,0-1-5-15,0-4 10 16,0-6-5-16,-9-2 0 16,-13-1 10-16,-14-3-13 15,-13-2 3-15,0-3 0 16,-8 0-2-16,-10 0 0 16,9 0-16-16,23 0-31 0,4-14-77 15,22-3-11-15,9-5-67 16,0-10-80-16,18-7-142 15</inkml:trace>
  <inkml:trace contextRef="#ctx0" brushRef="#br1" timeOffset="-132823">7595 3082 319 0,'0'0'215'0,"0"0"-64"15,0 0 3-15,0 0-48 16,0 0-9-16,0 0-2 15,22-136-76-15,31 125-6 16,19 6-13-16,12 1 8 16,14 4-4-16,-14 0-4 15,-8 0-18-15,-27 0-150 0,-23 12-202 16</inkml:trace>
  <inkml:trace contextRef="#ctx0" brushRef="#br1" timeOffset="-132141">9865 3059 617 0,'0'0'163'0,"0"0"-13"16,0 0-29-16,0 0-21 15,0 0-10-15,0 0-59 16,0 0 0-16,49-87-5 15,-9 87-21-15,5 0 15 16,3 11-20-16,-8 18 0 16,-4 8 3-16,-5 8 3 15,-4 0-6-15,-18 6 0 0,-9-3 8 16,0 0-12 0,-18 2 4-16,-40 5 0 15,-35-2 8-15,-5-4 3 0,14-10-11 16,4-13 0-16,44-9 10 15,27-9-8-15,9-5-2 16,0-3 0-16,0 3 27 16,0 0-25-16,18 0 17 15,57-3-16-15,23 0 1 16,35 0 24-16,1 0-28 16,-10-18 0-16,-8-1 2 15,-32 8 3-15,-26 0-10 16,-9 11-46-16,-40 0-134 15,-9 0-305-15</inkml:trace>
  <inkml:trace contextRef="#ctx0" brushRef="#br1" timeOffset="-130044">2455 4843 624 0,'0'0'168'16,"0"0"-21"-16,0 0-27 15,0 0-9-15,0 0-16 16,0 0-64-16,-14-51 23 16,5 51-28-16,-8 0-12 15,-1 9 13-15,-13 16-18 16,-5 9 2-16,5 3 4 16,13 2-6-16,1 1-1 15,3 3-8-15,14-7 0 16,0 1-5-16,0-3 5 15,31-8 0-15,27-3 0 16,-9-12 12-16,-5-7-12 16,5-4 0-16,0 0 0 0,-13 0 6 15,13-15 0 1,-18-11-6-16,-5-8 22 0,5-3-12 16,-22-5 42-16,-9-3-29 15,0-6-16-15,0 2 28 16,-17 7-35-16,-23 5 9 15,-9 12-9-15,-9 8 10 16,0 11-15-16,0 6 5 16,14 0-1-16,-5 11-13 15,9 19-10-15,22 5-37 16,18 2-52-16,0 3-66 16,0-4-93-16,36 2-235 0</inkml:trace>
  <inkml:trace contextRef="#ctx0" brushRef="#br1" timeOffset="-129178">4743 4778 32 0,'0'0'570'16,"0"0"-458"-16,0 0 12 15,0 0-24-15,0 0-11 0,0 0-25 16,-182-25-37-16,173 25 28 15,9 0-18-15,0 0-23 16,0 0 10-16,0 0-24 16,35 0 0-16,23 0 30 15,31 0-28-15,-5 0 21 16,1-4-22-16,3-4 0 16,-12 2 24-16,-18 4-21 15,-9 2 2-15,-23 0-2 16,-3 0 9-16,-23 0-15 15,0 0 2-15,0 14-2 16,0 11-5-16,-58 7 14 16,-9 1-1-16,-13 4-6 0,5-6 8 15,8-5 2-15,18-7-10 16,22-7 0-16,5-6-2 16,22-4 6-16,0-2-4 15,0 3 0-15,0-3 12 16,0 0-25-16,0 0 13 15,22 0-5-15,14 0 3 16,22 5 3-16,0 2-1 16,-1 7 0-16,-8 0 14 15,0 9-22-15,-13 8 8 16,-5 6 0-16,-5 2-6 16,-17 4 11-16,-9 2-5 0,0 3 0 15,-35-2 6-15,-32-4-11 16,-31-2 5-16,-8-7 0 15,-5-7 8-15,4-15 0 16,0-9-8-16,23-2 0 16,17 0 7-16,18-16-3 15,9-13-4-15,32-4-10 16,8-7 0-16,17-11-100 16,72-14-72-16,36-8-286 15</inkml:trace>
  <inkml:trace contextRef="#ctx0" brushRef="#br1" timeOffset="-128346">7479 4936 597 0,'0'0'158'15,"0"0"-24"-15,0 0-2 16,0 0 10-16,0 0-69 15,0 0-13-15,-66-127-10 16,75 108-38-16,31-1 32 16,-9 5-35-16,-5 4 2 15,1 2 14-15,-5 4-17 16,-4-1-2-16,0 3-1 0,-18 3 6 16,13 0 0-16,-13 0-11 15,0 0 0-15,0 0-9 16,9 0 13-16,9 18-4 15,-9 18 0-15,8 4 9 16,-3 8-7-16,-14 6-2 16,0-1 0-16,9 0-1 15,-9 0 12-15,0-3-11 16,0-4 0-16,0-10 13 16,0-5-21-16,0-11 8 0,0-12 0 15,0 1-2-15,0-9 1 16,0 0 1-16,-9 3 0 15,-31 0 5-15,-18 3 10 16,-9-1 6-16,1-2-17 16,26 0-3-16,13 0 7 15,9-3-8-15,18 2 0 16,0-2-1-16,0 0-13 16,0 0 9-16,27 6-4 15,22 0 4-15,18-2 10 16,8-4 2-16,9 0-7 15,14 0-2-15,-13-4-3 16,-5-10-35-16,4 2-53 16,0 1-16-16,5-1-145 15,-4 2-112-15</inkml:trace>
  <inkml:trace contextRef="#ctx0" brushRef="#br1" timeOffset="-127597">9741 4636 509 0,'0'0'195'0,"0"0"-68"15,0 0 11-15,0 0-19 16,0 0-26-16,0 0-11 16,0-5-36-16,0 5 5 15,0 0-10-15,0 0-26 16,0 0 21-16,0 0-36 15,0 0 2-15,0 3-4 16,-9 14 11-16,-22 3 7 16,22-3-16-16,0-7 7 15,0 5-13-15,9-1 6 16,0 3 0-16,0 1 1 16,9 4 7-16,22-1-8 15,14 6 0-15,3 4 9 0,10-3-11 16,0 4 2-1,-9-5 0-15,0-1-3 0,-23-3 12 16,5 0-9-16,-13-3 0 16,-9 2 2-16,-9 3-10 15,0 1 8-15,0 2 0 16,-18-2 5-16,-13-1 6 16,-18-8 5-16,-4 0 1 15,-18-8-15-15,4-7 13 16,1-2-15-16,-1 0 0 15,18 0-5-15,5 0 2 16,13-5-12-16,13-12-44 0,18-6-80 16,0-16-82-1,27-15-151-15</inkml:trace>
  <inkml:trace contextRef="#ctx0" brushRef="#br1" timeOffset="-127359">9905 4492 717 0,'0'0'191'16,"0"0"-53"-16,0 0-6 16,0 0-64-16,0 0-39 0,240-51 37 15,-164 40-42-15,8 5-11 16,-4 2 5-16,-13 4-13 15,-10 0-8-15,-30 0 3 16,-27 13-206-16,0 4-413 16</inkml:trace>
  <inkml:trace contextRef="#ctx0" brushRef="#br1" timeOffset="-94936">2233 6744 866 0,'0'0'158'16,"0"0"-65"-16,0 0 32 15,0 0-50-15,0 0-26 16,0 0-6-16,0 0-39 16,0-26 6-16,0 26-10 15,0 31 9-15,0 20-8 16,0 16 8-16,0 10-7 16,0 5 23-16,0 5-18 15,0 4-4-15,0-12-2 16,0-5 10-16,0-20-11 15,0-18 0-15,0-13 0 16,0-15-2-16,0-4 14 0,0-4-10 16,0 0 16-16,0 0-1 15,0-12 29-15,-18-15-31 16,-4-8-14-16,4 4 9 16,-9-1-1-16,-4 5-9 15,13 7 0-15,0 5 9 16,18 13-12-16,-13 2 3 15,4 0 0-15,9 0-5 16,0 0-13-16,-9 7 16 16,0 20-1-16,1 7 3 15,8-3 0-15,0-6 0 16,35-2 0-16,23-4-8 16,0-10 7-16,8-6 1 0,-8-3 0 15,0 0 7-15,-9 0-12 16,0-14 6-16,-1-12-1 15,-3-7 10-15,13-8-3 16,-18 0-3-16,-14 4-4 16,-12 8 5-16,-14 12-13 15,-23 17 8-15,-34 0-78 16,-19 14-95-16,1 32-208 16,26 14-596-16</inkml:trace>
  <inkml:trace contextRef="#ctx0" brushRef="#br1" timeOffset="-60767">242 5165 462 0,'0'0'227'16,"0"0"-106"-16,0 0 16 15,0 0 2-15,0 0-28 16,0 0-23-16,0 0-68 0,-22-8 16 15,62-6-19-15,27-3-11 16,-1 0 26-16,23 6-26 16,-13 0-2-16,17 2 3 15,-4 4 7-15,-5-1-12 16,5 6-2-16,-36 0 0 16,-4 0-5-16,-9 0 5 15,-31 0 0-15,0 0-2 16,-9-3 17-16,0 3-14 15,0-3-1-15,0-6 7 16,0-5-3-16,-9-2-4 16,-18 1 0-16,-13 1-2 15,0-1 12-15,-4 5-10 0,4 4 0 16,22 0 3-16,-4 6-12 16,13 0 9-16,9 0 0 15,0 0-4-15,0 0 6 16,0 0-7-16,0 0 5 15,0 0-3-15,18 0-8 16,22 17 11-16,18 3 0 16,-1 0-4-16,10 0 18 15,-9-1-14-15,-9 2 0 16,-14 0 5-16,-4 3-20 16,-22 5 16-16,-9 1-2 15,-9 10-2-15,-48 5-114 0,-28 3-92 16,-13-2-154-1</inkml:trace>
  <inkml:trace contextRef="#ctx0" brushRef="#br1" timeOffset="-59238">2761 4835 282 0,'0'0'179'0,"0"0"-45"16,0 0-15-16,0 0-9 16,0 0-46-16,0 0 4 15,-138-63-21-15,130 55-11 16,-10 2 18-16,9 3-42 15,0-3 13-15,-13 4 6 16,4 2-29-16,0 0 30 16,-22 0-25-16,23 0-5 15,-15 0 13-15,6 0-12 0,8 0 2 16,-13 8-3 0,13 1 10-16,-13 2-7 0,4 1-5 15,10-1 0-15,-14 3-2 16,13 0 5-16,-13 3-3 15,22-2 0-15,0 1 8 16,9 4-8-16,-9 3 0 16,9 2 0-16,0 6-5 15,0-3 8-15,0 4-3 16,18-1 0-16,0-3 11 16,13-2-14-16,9-6 3 15,-14-3 0-15,14 0-8 0,-4-6 14 16,13-4-6-1,-9 0 0-15,4-2 10 0,5-5-9 16,-9 0-1-16,9 0 3 16,-23 0 6-16,14-8-3 15,-4-11 5-15,-5-1 36 16,-13-6-29-16,13 1 27 16,-22-3-17-16,9-6-19 15,-18-7 23-15,9 0-30 16,-9-6 10-16,0 6-5 15,0-2 4-15,-27 1-2 16,-13 4-9-16,-18 6 0 16,0 6-3-16,1 6 3 15,-10 8 0-15,-9 6 0 16,10 6 10-16,-10 0-21 0,18 0 11 16,1 20 0-16,-1 9-8 15,9 10 12-15,9 4-4 16,13 8 0-16,10 0 5 15,-6-1-5-15,15 5 0 16,8-8 0-16,0 4-9 16,0-2 9-16,17-1 0 15,23-3 0-15,18 0 11 16,0-11-14-16,9-3 3 16,-1-11 0-16,10-9-5 15,-10-5 9-15,5-6-4 16,-17 0 0-16,-5 0 14 0,-1-15-14 15,-8-3 0-15,-13-11 0 16,-9 1 0-16,13-7 9 16,-22-4-9-16,0-6 0 15,-9-9 14-15,0-3-4 16,0-5-10-16,-36 1 0 16,-13 3 1-16,-17 10 5 15,-14 11-6-15,-5 9 0 16,1 11 8-16,4 11-14 15,4 6 6-15,10 0 0 16,8 31-8-16,9 12 12 16,14 8-4-16,3 6 0 15,15 2 10-15,17-3-16 0,0 4 6 16,0-1 0 0,17-2-10-16,41-6 14 0,9-6-4 15,22-2 0-15,-5-12-12 16,23-8 5-16,8-17 7 15,-13-6 0-15,14 0-9 16,-18-29 18-16,-14-5-9 16,-17-9 0-16,-27-5 14 15,-14-9-5-15,-12-7-9 16,-14-13 1-16,0-8 4 16,-31-3 4-16,-27 9-9 15,-9 11 0-15,-26 20 10 0,4 22-27 16,-4 23 17-1,-5 3-8-15,0 29 0 0,5 31-88 16,9 10-104-16,4 7-235 16</inkml:trace>
  <inkml:trace contextRef="#ctx0" brushRef="#br1" timeOffset="-51148">3965 345 526 0,'0'0'159'0,"0"0"-52"15,0 0-7-15,0 0 14 16,0 0-67-16,0 0-13 16,-26-26-28-16,83 23-5 15,10 1 21-15,8-3-22 16,-8-2 2-16,9-2-1 16,-10-5 10-16,-8 3-9 15,-9-1-2-15,-18 2 7 16,-13 1-1-16,-18-2-5 0,0 2-1 15,0-2 15-15,0-3-7 16,-9 3 0-16,-31-1-8 16,13 3 4-16,-22 1-12 15,18 2 11-15,5 1-3 16,-1 5 0-16,14-3 5 16,4 3-6-16,9 0 1 15,0 0-3-15,0 0-4 16,0 12 7-16,40 16 0 15,26 0-3-15,19 6 13 16,-5-3-7-16,-14-5-3 16,-8-1 3-16,-22-5-9 15,-5 0 6-15,-13-1 0 0,-10 2-3 16,-8-7 0 0,0 2-1-16,-35-1-3 0,-23-4-89 15,-22-2-59-15,22-1-127 16,23-5-308-16</inkml:trace>
  <inkml:trace contextRef="#ctx0" brushRef="#br1" timeOffset="-50769">4903 164 593 0,'0'0'167'0,"0"0"-16"15,0 0-46-15,0 0-6 0,0 0-76 16,0 0-15-16,31 14-2 16,-5 31-4-16,-3 9 5 15,12-1-4-15,-4-2 9 16,5 3-11-16,13-8-1 16,-9-10 3-16,-5-8-2 15,5-10 3-15,-22-15-4 16,4-3 11-16,-4 0 15 15,9-35 77-15,4-12-47 16,-5-7-41-16,5-5 28 16,-13-3-43-16,4-1 7 15,5 0-3-15,-9 8 10 16,4 20-13-16,-13 10-1 0,0 15-5 16,0 10-1-16,0 0-75 15,13 38-61-15,-4 12-37 16,-10 7-133-16,10 0-377 15</inkml:trace>
  <inkml:trace contextRef="#ctx0" brushRef="#br1" timeOffset="-50011">5893 402 375 0,'0'0'241'0,"0"0"-84"15,0 0-25 1,0 0-60-16,0 0 13 0,-97-159-44 15,48 145-19-15,13 2 19 16,-4 10-31-16,9 2 3 16,4 0-13-16,10 14 10 15,-6 17-10-15,15 0 0 16,8 3 1-16,0-3-11 16,0-3 10-16,31-5 0 15,13-9 1-15,5-5 13 16,-9-9-13-16,9 0-1 15,-22 0 1-15,4-9 2 16,-14-10 1-16,-8-3-4 16,-9-4 2-16,0-1 12 15,0 2-9-15,0 8 0 16,0 6-1-16,0 8 31 0,0 3-32 16,0 0-3-16,0 6-1 15,0 19 0-15,18 12 1 16,22-5 0-16,0 1 0 15,27-7-3-15,-1-6 4 16,-8-7-1-16,0-9 0 16,-14-4 12-16,-4 0-9 15,-22-4-3-15,4-16 2 16,-13-7 5-16,-9-5 1 16,0-2 0-16,0 0 32 15,-9 3-35-15,0 6 28 16,-13 5-20-16,22 9-9 0,-9 2 10 15,9 9-11-15,0 0-3 16,0 3 0-16,31 30-5 16,14 10 1-16,13 6 4 15,-10 5 0-15,10 2-6 16,0-1 8-16,-9 0-2 16,-14-7 0-16,5-2 4 15,-13-14-9-15,-27-14 5 16,0-9-6-16,0-9-2 15,0 0-25-15,-36-6 33 16,-12-30-4-16,21-7 14 16,14-7-10-16,13-5 0 15,22 2 0-15,36-4-4 16,17 7 5-16,1 1-1 0,-1 11 0 16,5 6 7-16,-4 6-21 15,-19 11 14-15,1 10-66 16,-13 5-38-16,-23 0-129 15,-22 0-231-15</inkml:trace>
  <inkml:trace contextRef="#ctx0" brushRef="#br1" timeOffset="-49188">2166 104 546 0,'0'0'153'16,"0"0"-34"-16,0 0-13 0,0 0-12 15,0 0-56 1,0 0 8-16,-49-8-30 0,80 2-13 16,36-2 33-16,35-4-28 15,5-2 39-15,17-1 0 16,9 1-45-16,-17 3 22 15,-10 3-24-15,-21 2 0 16,-27 4-2-16,-27 2 3 16,-22 0-2-16,-9 0-46 15,0 0-107-15,-40 8 33 16,-9 11-94-16,4 1-105 16</inkml:trace>
  <inkml:trace contextRef="#ctx0" brushRef="#br1" timeOffset="-48902">2748 98 144 0,'0'0'193'0,"0"0"-43"0,0 0-6 16,0 0-14-16,0 0-53 15,0 0 2-15,-36-15-40 16,36 15-23-16,0 0 6 16,-9 10-14-16,9 18 25 15,0 5 25-15,0 8-33 16,0 1 30-16,0 9-15 15,0 0-11-15,0 0 21 16,0 2-46-16,9-4 16 16,0-6-11-16,-9-7 0 15,9-13-1-15,0-6-8 16,0-5 0-16,-9-8 4 0,0 0 5 16,0-2-9-16,0-2 0 15,0 0-35-15,-18 0-156 16,-9 0-406-16</inkml:trace>
  <inkml:trace contextRef="#ctx0" brushRef="#br2" timeOffset="394904">7866 3079 446 0,'0'0'172'16,"0"0"-46"-16,0 0-23 15,0 0-1-15,0 0-1 16,0 0-39-16,-89-83 9 16,80 83-56-16,9 0 3 0,-9 0-18 15,-8 18 8 1,-15 18-8-16,6 4 2 0,-5 7 0 15,-5 2 2-15,5 5 4 16,4 2-8-16,5-2 0 16,13-3 0-16,9-1-3 15,0-5-8-15,18-3 9 16,22-15 0-16,0-7-10 16,-4-8 9-16,12-10-2 15,10-2 10-15,9 0 65 16,8-30-9-16,5-17-22 15,-13-9 20-15,0-14-35 16,-18-16 0-16,-14-7-4 16,-13-3-14-16,-13 3 20 0,-9 5-15 15,0 12-6-15,-40 9 19 16,0 17-22-16,-4 16 5 16,4 15-7-16,-9 15-3 15,0 4 3-15,-18 4 0 16,-17 41 2-16,8 17-9 15,-12 20 10-15,21 14-3 16,18 9 0-16,22 1-1 16,27 0-6-16,0 3 7 15,27-10-4-15,44-9-3 16,-4-19-9-16,-1-18 9 16,-8-16 4-16,0-20-6 0,0-9 8 15,-14-8 1-15,5 0 0 16,-9-11 6-16,-4-23 2 15,4-17-3-15,0-17 1 16,-14-14-1-16,-8-17 6 16,-18-3-10-16,0 0 1 15,0 8 4-15,-36 13 0 16,-12 18-5-16,8 18-1 16,4 14 4-16,-13 17-12 15,9 14 3-15,-4 0 5 16,-14 29-8-16,-9 32 8 15,-13 16 0-15,23 14-1 16,-1-1 2-16,22-4-7 0,14-4 6 16,13-6-7-1,9-6 3-15,9-7-14 0,40-14 12 16,9-22-8-16,8-9 0 16,1-18 9-16,13 0 5 15,-5-12 0-15,1-31 10 16,-9-16-10-16,8-11 10 15,-4-17 2-15,-26-14-7 16,-5-6 12-16,-31-4-12 16,-9 7-4-16,-9 10 14 15,-49 15-12-15,-9 16 2 16,1 18-5-16,-1 20-2 0,-22 22-3 16,5 3 3-16,-23 54 2 15,-8 45-5 1,12 28 9-16,15 15-6 0,39 2 2 15,49-14-11-15,0-13 8 16,57-19-9-16,32-18-7 16,13-26 13-16,14-25-11 15,-9-24 17-15,8-5 0 16,-22-29 4-16,5-28-1 16,-13-19 0-16,-14-20 0 15,-27-11 18-15,-13-18-18 16,-31-8 4-16,-22-1-6 15,-62 13 3-15,-10 28-8 0,-12 33 0 16,8 29-15 0,-4 31-25-16,-5 0-175 0,-17 34-191 15</inkml:trace>
  <inkml:trace contextRef="#ctx0" brushRef="#br2" timeOffset="398120">7586 1487 170 0,'0'0'278'15,"0"0"-165"-15,0 0 0 16,0 0-43-16,0 0-27 16,0 0-28-16,0 0-7 0,-258 119 29 15,201-62-31-15,8 3-3 16,31 5 15-1,18-3-11-15,0 0-7 0,9-8 1 16,31-8 8-16,4-10-14 16,5-11 10-16,0-7-4 15,0-11 24-15,-14-7-10 16,23 0 71-16,0-18-11 16,0-27-12-16,-1-9 18 15,-8-15-41-15,-22-4-4 16,-5-12 3-16,-22-1-27 15,0 5 10-15,-22 10-8 16,-45 17-12-16,1 18 15 0,-1 13-16 16,9 14-1-16,-17 9 0 15,-1 12 2-15,-13 36-2 16,14 20 0-16,8 11 3 16,18 8-14-16,32-1 11 15,17-2 0-15,0-3-4 16,17-14-6-16,32-10 8 15,18-15-6-15,0-17-15 16,21-14 18-16,-3-11-7 16,-1 0 12-16,-4-22 12 15,5-20-4-15,-28-15 3 16,1-11 5-16,-22-14-12 0,-14-9 27 16,-22 0-29-16,0 7 4 15,-49 13 1 1,-9 15 4-16,-17 19-10 0,-1 14-1 15,-4 20 7-15,-4 3-20 16,-1 20 13-16,-3 33 0 16,21 19-6-16,0 15 10 15,27 5-4-15,31 3 0 16,9-10 0-16,0-12-14 16,49-16 2-16,27-14-1 15,-1-15 10-15,23-17-16 16,18-11 19-16,-1-8 4 15,9-37 0-15,-8-12 15 16,-32-14-18-16,-8-8 13 16,-27-9 27-16,-40-6-39 0,-9 7 20 15,-18 8-20-15,-58 13 6 16,-21 21-8-16,-10 17 0 16,-9 19 0-16,14 9-2 15,-13 17 13-15,17 37-16 16,23 14 5-16,8 14 0 15,27 6-13-15,31-3 10 16,9-12-2-16,31-13 0 16,36-22-23-16,26-22 27 15,14-16 1-15,-1 0-2 16,-21-9 1-16,-10-22 1 16,-26-3 0-16,-40-6 1 15,-9-2 2-15,-27-1-6 0,-39 4-53 16,-23 10-64-16,4 15-82 15,10 14-29-15,8 0-286 16</inkml:trace>
  <inkml:trace contextRef="#ctx0" brushRef="#br2" timeOffset="399830">2672 2855 185 0,'0'0'187'0,"0"0"-70"16,0 0 0-16,0 0-45 15,0 0 78-15,0 0-82 16,-124-79-13-16,97 65 27 16,-13 4-30-16,0-1-12 15,5 9 2-15,-5 2-37 16,-18 0 15-16,-9 45-20 15,-8 23 0-15,-1 17 2 0,10 8 1 16,8 1-3 0,9-1 0-16,40-8 2 0,9-3-9 15,9-6 7-15,58-10-15 16,30-15 7-16,15-17 5 16,12-17 2-16,14-17 0 15,4-8 1-15,0-38 23 16,-9-13-7-16,-35-6 8 15,-22-17 40-15,-28-9-36 16,-30-22-1-16,-18-15 6 16,0 3-29-16,-44 10 21 15,-36 24-25-15,4 31 1 16,-17 18 8-16,-5 20-4 16,0 22-5-16,-4 0 0 15,-13 33 15-15,-1 38-13 0,10 20-2 16,30 19 0-16,18 9-10 15,41 6 12-15,17-4-2 16,0-4 0-16,48-10-3 16,19-13-5-16,18-21 8 15,-1-22-15-15,5-26 7 16,-14-21-8-16,10-4 16 16,4-32 18-16,-5-33-16 15,5-17 20-15,-23-17-6 16,-30-14 5-16,-23-12 24 15,-13-2-42-15,-31 5 2 16,-35 17-5-16,-32 26 12 0,-4 28-18 16,-23 19 6-1,19 19 0-15,8 13-12 0,22 11 8 16,10 42-23-16,26 27-42 16,22 19-125-16,9 4-80 15,9 4-237-15</inkml:trace>
  <inkml:trace contextRef="#ctx0" brushRef="#br2" timeOffset="401150">8208 799 372 0,'0'0'80'16,"0"0"-4"-16,-306-33-36 15,190 33 8-15,-8 11-4 16,-10 31-35-16,1 11 29 15,9 16-14-15,-1 11 3 16,19 13 29-16,-1 14-49 16,14 12 9-16,8 3-9 15,-4 0 3-15,32 0-13 16,30-3 3-16,27-4-3 16,0-10-7-16,76-14 2 0,21-15 8 15,28-19-6-15,26-20 12 16,13-18-6-16,27-19 16 15,18 0-9-15,13-22 43 16,-13-28-21-16,-5-22 11 16,-35-13 42-16,-5-17-16 15,-30-17 2-15,-36-19-30 16,-23-18-18-16,-26-5 20 16,-40 2-39-16,-9 18 12 15,-67 19 5-15,-57 17-10 16,-41 11 9-16,-35 21-17 15,-22 19 0-15,-18 29-6 16,-17 25 9-16,-10 14-3 16,27 46 0-16,18 28 4 0,40 19-15 15,49 20 11-15,26 20 0 16,40 9-16-16,41 2 14 16,26-5-4-16,0-8-4 15,84-3-29-15,23-13 26 16,35-15-26-16,22-27 21 15,27-32 10-15,9-33-5 16,14-22 13-16,3-17-4 16,-4-37 12-16,-13-26-3 15,-9-18 14-15,-8-23 1 0,-28-21 26 16,-39-17-30 0,-32-17 6-16,-44-5-6 0,-40-3-5 15,-40 9-14-15,-93 22 3 16,-67 28-2-16,-53 37-6 15,-54 43 3-15,-8 45-13 16,-1 23-52-16,32 67-111 16,31 28-71-16,44 20-396 15</inkml:trace>
  <inkml:trace contextRef="#ctx0" brushRef="#br2" timeOffset="402014">1908 2600 440 0,'0'0'201'16,"0"0"-59"-16,0 0-36 16,0-175-6-16,-9 132 30 0,-22 3-56 15,-27 13-14-15,-17 15-26 16,-23 12-28-16,-26 0 17 16,-18 51-23-16,-9 17 3 15,-5 20 0-15,14 19 4 16,17 23-7-16,37 18 0 15,21 5 10-15,49 2-18 16,18-5 8-16,36-8 0 16,79-9-12-16,41-13 2 15,35-25 5-15,18-25 2 0,22-29-2 16,9-33 2 0,8-8 3-16,-8-31 0 0,-9-32 1 15,-31-16 9-15,-27-12-8 16,-21-16 23-16,-37-15-14 15,-17-22 38-15,-32-26-13 16,-17-11-11-16,-40 3 23 16,-9 20-44-16,-80 24 11 15,-44 27-4-15,-45 13 4 16,-44 20-20-16,-54 23 5 16,-48 28 0-16,-23 23-10 15,-4 12 11-15,27 50-1 16,44 28 0-16,53 21-4 15,71 30 1-15,81 33-64 16,48 13-103-16,18 2-78 0,66-16-292 16</inkml:trace>
  <inkml:trace contextRef="#ctx0" brushRef="#br2" timeOffset="404964">7950 10157 681 0,'0'0'173'16,"0"0"-78"-16,0 0 56 15,0 0-7-15,0 0-87 16,0 0-1-16,40-7-20 15,-4-16-4-15,22-8 8 16,-1-8-25-16,1-6 0 16,0 0 3-16,-9-4-13 15,-23 4 15-15,-3 11-8 0,-14 11-10 16,-9 9 31 0,0 10-32-16,0 4 4 0,0 0-5 15,0 0 3-15,-23 0-11 16,6 0 8-16,-10 15-5 15,5 22-6-15,13 3-1 16,9 5 7-16,0-5-10 16,31-13-38-16,27-6 17 15,17-13-14-15,19-8-32 16,3 0 5-16,-12-14-70 16,-28-17-36-16,-17-6-38 15,-31-8-47-15</inkml:trace>
  <inkml:trace contextRef="#ctx0" brushRef="#br2" timeOffset="405230">8479 9363 334 0,'0'0'169'0,"0"0"-45"16,0 0-43-16,0 0-16 16,0 0-25-16,0 0-36 15,-182-11-2-15,169 42-2 16,4 4-3-16,9-8-7 15,0-4 10-15,9-8-4 16,13-10 4-16,-4-2 11 16,13-3 24-16,-14 0 53 15,10-23-3-15,-5-8 20 16,-13-3-49-16,-9 3-4 0,0 3-38 16,-9 5-14-1,-31 12-4-15,0 11-19 0,5 0-98 16,-5 42-118-16,22 24-241 15</inkml:trace>
  <inkml:trace contextRef="#ctx0" brushRef="#br2" timeOffset="405473">9368 10283 512 0,'0'0'369'0,"0"0"-233"16,0 0-27-16,0 0-16 0,0 0-25 15,0 0-32-15,-98 63-12 16,45-26-24-16,4 2 9 16,0 4-23-16,0-1-10 15,13-7-193-15,5-5-170 16</inkml:trace>
  <inkml:trace contextRef="#ctx0" brushRef="#br2" timeOffset="405877">9990 9717 732 0,'0'0'305'0,"0"0"-193"0,0 0 6 16,0 0-44-16,0 0-52 16,0 0-22-16,17 39-1 15,-3 35 1-15,-5 22 11 16,8 4 0-16,-8-1-2 16,0 9-9-16,4-9 1 15,-13-6-8-15,9-16 12 16,-9-19-5-16,0-18 0 15,0-17 8-15,0-8-11 16,0-13 3-16,0 1 0 0,0-3 4 16,-22 0-4-16,-22-8 0 15,-14-18 20-15,18-5-8 16,13 2 6-16,5 4-8 16,22 3 0-16,0-4 9 15,0-2-16-15,31-6-3 16,5-6 0-16,30-2-35 15,5-1-55-15,-4 7-169 16,-9-2-175-16</inkml:trace>
  <inkml:trace contextRef="#ctx0" brushRef="#br2" timeOffset="406169">10403 9230 669 0,'0'0'195'16,"0"0"-32"-16,0 0-18 15,0 0-50-15,0 0-16 16,0 0-69-16,9-56 0 16,31 84-17-16,17 26 15 15,28 20-3-15,13 10 18 16,4 18-20-16,-4 11 20 15,-14 3-23-15,-26-2 0 0,-27-12-8 16,-31-18 8 0,0-4-4-16,-80-12-21 0,-22-8-168 15,-36-7-128-15,5-11-327 16</inkml:trace>
  <inkml:trace contextRef="#ctx0" brushRef="#br2" timeOffset="406556">9874 9120 415 0,'0'0'315'16,"0"0"-203"-16,0 0-2 16,0 0-44-16,0 0 15 15,0 0-78-15,0-29 15 16,-27 44-21-16,-4 8 3 16,22 2 0-16,9 0-2 15,0-2 8-15,23-6-6 16,21-6 0-16,14-11 0 15,-18 0 31-15,-5 0-5 16,-12 0 13-16,-23-19 19 0,0-5-52 16,-9-2-6-16,-58 8-21 15,-22 6-95-15,-4 10-77 16,-5 2-158-16</inkml:trace>
  <inkml:trace contextRef="#ctx0" brushRef="#br2" timeOffset="406926">7355 8766 645 0,'0'0'236'15,"0"0"-24"-15,0 0-62 16,0 0-30-16,0 0-35 16,0 0-62-16,-133-53 12 15,84 129-27-15,4 28 4 16,-3 27 18-16,8 6-22 15,13 17-3-15,18 14-5 16,9-2 18-16,0 7-29 16,67-6 11-16,35-26-68 0,62-27 4 15,45-38-125-15,22-36-118 16,-18-26-330-16</inkml:trace>
  <inkml:trace contextRef="#ctx0" brushRef="#br2" timeOffset="410656">7799 12327 610 0,'0'0'136'16,"0"0"-4"-16,0 0 14 16,0 0-42-16,0 0-2 15,0 0-54-15,36-51-39 16,4 26 26-16,-5 2-7 0,5-5-8 16,0 2 16-16,-13-5-12 15,13-2 6-15,-13-2-10 16,-10-2-14-16,6 4 14 15,-14 1-18-15,-9 13 8 16,0 7 8-16,0 11-16 16,0 1-4-16,0 0 1 15,0 0-22-15,0 0 19 16,-9 10-11-16,0 21 15 16,-13 6-4-16,22-1-18 15,0-1 6-15,0-7-3 16,0-8-4-16,31-6-3 15,4-9-3-15,-4-5-9 16,27 0 4-16,-9 0-63 16,18-22-41-16,-1-13-74 0,-17 2-70 15</inkml:trace>
  <inkml:trace contextRef="#ctx0" brushRef="#br2" timeOffset="411019">8266 11563 344 0,'0'0'137'16,"0"0"3"-16,0 0-13 16,0 0-47-16,0 0-9 0,0 0-57 15,-36-25-14 1,36 25-7-16,0 13 6 0,0 13-1 15,0 3 2-15,0-4-7 16,0 1 4-16,18-7 0 16,0-7-6-16,13-3 7 15,4-9 2-15,5 0 11 16,-4 0 24-16,-5-13 42 16,-4-6 43-16,-5-3-9 15,-22-1-37-15,0 2-14 16,0 3-49-16,-40 2-11 15,0 12-23-15,-4 4-12 16,4 2-19-16,13 43-105 16,5 21-109-16,22 18-229 0</inkml:trace>
  <inkml:trace contextRef="#ctx0" brushRef="#br2" timeOffset="411242">9145 12424 521 0,'0'0'108'16,"0"0"-7"-16,0 0 37 0,0 0-68 16,0 0-36-1,-208 155 2-15,168-126-30 0,13-4-5 16,-13 0-1-16,22-2-102 15,1-8-317-15</inkml:trace>
  <inkml:trace contextRef="#ctx0" brushRef="#br2" timeOffset="411614">9625 11984 538 0,'0'0'207'0,"0"0"-36"16,0 0-54-16,0 0-48 0,0 0-27 15,0 0-42-15,0 9-1 16,0 22-13-16,0 6 14 16,0 0 10-16,23 0-7 15,-6-6-3-15,1-5 0 16,13-10 4-16,5-7-4 15,4-9 1-15,9 0 5 16,-14 0 16-16,5-11 63 16,0-17 6-16,-31-7-7 15,0-1-31-15,-9-10-3 16,0 4-29-16,-40-4-17 16,-18 9-4-16,-9 10-21 0,1 6 5 15,17 16-8-15,13 5-62 16,14 3-57-16,22 24-169 15,0 8-187-15</inkml:trace>
  <inkml:trace contextRef="#ctx0" brushRef="#br2" timeOffset="411872">10261 11489 577 0,'0'0'248'16,"0"0"-81"-16,0 0-8 0,0 0-53 16,0 0-69-16,0 0-15 15,66-2-22-15,-21 41 1 16,21 23 8-16,5 15 4 16,-13 14 7-16,-13 13-1 15,-14 9-17-15,-22-4 0 16,-9-11-2-16,-40-16-49 15,-45-11-107-15,-21-17-209 16</inkml:trace>
  <inkml:trace contextRef="#ctx0" brushRef="#br2" timeOffset="412288">7670 11263 466 0,'0'0'249'16,"0"0"-100"0,0 0 52-16,0 0-42 0,0 0-81 15,0 0-24-15,-102-63-42 16,53 63 3-16,-35 12-3 16,-5 39-11-16,-17 23 17 15,12 19-9-15,10 17-9 16,26 26 11-16,27 17-8 15,31 17-3-15,0-6 1 16,31-8 6-16,27-17-14 16,26-18-1-16,10-17-78 15,34-18-135-15,-3-30-277 0</inkml:trace>
  <inkml:trace contextRef="#ctx0" brushRef="#br2" timeOffset="412712">6973 13089 677 0,'0'0'194'15,"0"0"-35"-15,0 0-38 16,0 0-51-16,0 0-37 15,0 0-32-15,-9 54 9 16,9 22 28-16,0 15-23 16,0 14 5-16,0 4-15 15,0 5 5-15,0-1-9 16,0-14-1-16,27-13-6 0,13-13-90 16,17-30-225-16,28-18-504 15</inkml:trace>
  <inkml:trace contextRef="#ctx0" brushRef="#br2" timeOffset="414442">10967 12712 760 0,'0'0'222'16,"0"0"-52"-16,0 0-41 15,0 0-89-15,0 0-27 16,222 133 40-16,-106-34-13 15,-23 15 1-15,-26 10-18 0,-18 9-9 16,-32-2 6 0,-17-4-17-16,0-8-1 0,-35-20-2 15,-23-17-15-15,-22-19-5 16,4-21-74-16,-8-11-140 16,9-31-229-16</inkml:trace>
  <inkml:trace contextRef="#ctx0" brushRef="#br2" timeOffset="413819">10114 13530 627 0,'0'0'203'0,"0"0"-73"0,0 0-10 16,0 0-19-16,0 0-34 16,0 0 1-16,40-150-26 15,-40 144-2-15,0 4 12 16,0 2-37-16,0 0-7 16,0 0-8-16,0 11-16 15,18 26 16-15,-9 11 16 16,-9 12-5-16,0 5 10 15,0 11-16-15,0 12 5 0,0 14-4 16,0 17-3 0,-9 2 4-16,9-2-7 0,0-8 1 15,0-15-3-15,0-14 4 16,0-20-2-16,0-23 0 16,0-15 4-16,0-16-8 15,-9-8 4-15,-9 0 0 16,-13 0 11-16,-5-20 18 15,-12-10-8-15,-1-14-16 16,22-8 1-16,-4-11-12 16,22-14-2-16,9-5-31 15,0 3-5-15,0 2-57 0,40 9-23 16,-13 9-64-16,22 8-45 16,-14 4-36-16</inkml:trace>
  <inkml:trace contextRef="#ctx0" brushRef="#br2" timeOffset="414197">10007 13113 519 0,'0'0'191'0,"0"0"-26"15,0 0-31-15,0 0-50 16,0 0-38-16,0 0-46 0,0-18-12 16,0 36-1-1,0 12 13-15,14-2 0 0,12-3-1 16,23-7-10-16,0-13 11 16,-13-5 1-16,13 0 1 15,-18 0 20-15,-5-17 24 16,-17-8 67-16,-9-1-22 15,0-12-48-15,-9 8-8 16,-40-1-35-16,-17 11-10 16,-10 9 6-16,10 11-50 15,17 0-6-15,40 11-92 16,9 15-95-16,9-3-209 0</inkml:trace>
  <inkml:trace contextRef="#ctx0" brushRef="#br2" timeOffset="413113">8217 13428 501 0,'0'0'252'15,"0"0"-80"-15,0 0-15 16,0 0-39-16,0 0-27 16,0 0-65-16,-67-50-13 0,50 87-13 15,8 10 3-15,-14 7 7 16,23-1-10-16,0 2-3 16,0-16-1-16,14-2-7 15,21-6 2-15,5-17 6 16,0-8 1-16,5-6 2 15,4 0 7-15,-1-20-2 16,1-14 15-16,-13-8-4 16,-5-12 23-16,-31-5 17 15,0-9-25-15,-22-6-11 16,-36 9-19-16,5 8 3 16,-5 18-8-16,9 19-3 0,18 20-2 15,13 6-42-15,9 47-56 16,9 18-56-16,0 15-138 15,0-5-448-15</inkml:trace>
  <inkml:trace contextRef="#ctx0" brushRef="#br2" timeOffset="413306">8897 13757 391 0,'0'0'413'15,"0"0"-301"-15,0 0-34 16,0 0 41-16,0 0-59 0,-151 147-23 16,111-79-30-16,4 3-7 15,5 0-21-15,13-12-185 16,9-16-250-16</inkml:trace>
  <inkml:trace contextRef="#ctx0" brushRef="#br2" timeOffset="415588">6800 10700 371 0,'0'0'173'15,"0"0"-88"-15,0 0-33 16,0 0 4-16,0 0 3 0,431 0 73 16,-125 0-40-16,90-6-31 15,52-2-22-15,10-1-30 16,-5 3-7-16,-62 3 4 15,-53 1-1-15,-54-4-5 16,-13-5 4-16,-13-7 3 16,-9 0-5-16,-41-6-2 15,-34-2 0-15,-50 1 28 16,-17-1-4-16,-32 3 13 16,1-1-1-16,-19 1-19 15,-17 0 18-15,0-2-15 16,-13-6 3-16,-9-6 17 15,-9-14-26-15,4-9 5 16,-13-10 1-16,0-16-13 16,0-10 15-16,-22-19-13 0,-23-16-7 15,5-8 14-15,0 1-10 16,5-4 1-16,26-5 0 16,9-12-7-16,0-2 10 15,0-4-7-15,-22 7-2 16,-14 11 20-16,-30 6-20 15,-14 16 3-15,-23 12 0 16,-21 14 4-16,-40 20-16 16,-50 11 5-16,-43 19 3 15,-28 18-17-15,-43 14 17 16,-6 17 0-16,-21 0-1 16,0 6-2-16,21 25-5 0,10 11 8 15,-5 10 0-15,5 4-11 16,17 1 11-16,19 5 0 15,30-5-4-15,58 0 4 16,58-1-16-16,26 2 1 16,36 11 15-16,5 10 3 15,8 4-1-15,9 1-2 16,23 4 0-16,-5 6-3 16,9 8 0-16,-5 11 3 15,-4 17 0-15,14 9-2 16,-5 19 5-16,13 24-3 15,18 10 0-15,9 7 1 16,66-10-8-16,41-19 7 0,39-15 0 16,14-19-5-16,-5-15 8 15,1-18-3-15,-23-18 0 16,-18-17-16-16,1-15 5 16,8-18-62-16,31-24-67 15,27-11-92-15,9-14-293 16</inkml:trace>
  <inkml:trace contextRef="#ctx0" brushRef="#br2" timeOffset="416565">12651 9253 657 0,'0'0'165'0,"0"0"-18"15,0 0-50-15,0 0-45 16,0 0-45-16,0 0 10 15,0 105-17-15,0-49 15 16,0-2-8-16,0-12-6 16,22-7-1-16,5-13 7 15,22-7-7-15,8-15 1 16,19 0 3-16,-1-21 17 16,23-21 7-16,-13-9 55 15,3-9-12-15,6-8-33 16,-14-8 15-16,-14-6-24 15,-8-6-1-15,-13-2 14 16,-14 11-32-16,-5 13 13 0,-26 21 15 16,0 20-18-1,0 12 6-15,0 12-21 0,0 1-5 16,-18 20 0-16,-21 39-16 16,-6 28 16-16,-22 27 1 15,10 16 9-15,8 23-12 16,9 14 2-16,4 11 0 15,14 9-7-15,-5-3-5 16,-13-5-4-16,14-10-16 16,4-22-14-16,13-22 11 15,9-35-3-15,0-30 22 16,22-26 13-16,13-20-17 0,32-14 20 16,31 0 14-16,8-36-14 15,6-18 16-15,-6-15-7 16,-17-9 1-16,-22-10 22 15,-41-9-28-15,-26 4 11 16,0-4-15-16,-49 10-7 16,-26 8 1-16,-10 8-22 15,-12 11-42-15,-10 13-53 16,5 10-98-16,4 8-74 16,5 9-389-16</inkml:trace>
  <inkml:trace contextRef="#ctx0" brushRef="#br2" timeOffset="416954">12509 8826 554 0,'0'0'241'16,"0"0"-53"-16,0 0-67 15,0 0-21-15,0 0-49 16,0 0-50-16,-18-97-2 16,-22 97 0-16,4 17 1 15,5 13-1-15,14 8 0 0,17-1-5 16,17 0 2 0,72-3-17-16,22-6 21 0,14-14 3 15,-10-14 1-15,-17 0 28 16,-23-9 7-16,-44-18 40 15,-13-10 1-15,-18-12-26 16,-31-4-22-16,-27-5-32 16,-17 8 6-16,-1 8-16 15,1 16 9-15,-5 24-10 16,13 2-4-16,9 33-35 16,14 38-49-16,13 16-117 15,-5 19-254-15</inkml:trace>
  <inkml:trace contextRef="#ctx0" brushRef="#br2" timeOffset="418212">11265 10874 309 0,'0'0'190'16,"0"0"13"-16,0 0-14 16,0 0-46-16,0 0-38 15,0 0-51-15,-307-41 5 16,107 23-27-16,-40 4-25 15,-48 3 19-15,-28 8-5 16,-30 3-11-16,-19 0 6 16,-26 0-12-16,-13 20 1 0,-5 11-5 15,-4 3 5 1,31 6-8-16,35-7 3 0,63-4 0 16,62-6 1-16,71-15 6 15,35-2-7-15,50-6 0 16,17 0 7-16,18 3-16 15,13 3 9-15,9 10-6 16,-9 16 0-16,5 10 4 16,-5 19 2-16,18 11 0 15,-9 24-1-15,9 26 1 16,0 19 4-16,0 29-3 16,18 24 21-16,22 14-17 0,9 19 11 15,-13 13-7-15,-5 7 0 16,-14 16 5-16,-8 1 3 15,-9 4-4-15,0 15 17 16,-26-8-27-16,-14-26 11 16,13-23-14-16,27-38-6 15,0-30-1-15,36-25 7 16,30-34 0-16,14-28-2 16,5-23 4-16,12-17 6 15,6-14-5-15,21-11 0 16,31-6 2-16,19 0-3 15,43 0-2-15,54-9 7 16,54-10-4-16,66 1-1 16,40-7-2-16,40 11-1 0,8 8-3 15,-3 6 4-15,-32 0 0 16,-44 20 4-16,-54 5-2 16,-48-5 0-16,-40-8-2 15,-32-12-5-15,5 0 3 16,-31-9 2-16,-4-14 0 15,-54-10 0-15,-27-4 4 16,-30 0-2-16,-27-20-2 16,-9-13 0-16,-10-24 16 15,-21-19-8-15,-18-20 7 16,0-37 1-16,0-25-10 0,-40-34 6 16,5-23-12-16,-14-15 3 15,9-1-6-15,13 4 5 16,-13 6-2-16,14 18 5 15,12 13-3-15,-4 7 2 16,18 10 6-16,0 6-5 16,-8 9-2-16,8 14-3 15,-27 8 0-15,5 14 0 16,-5 21 7-16,-13 23-7 16,22 26 0-16,-13 21 3 15,13 23-6-15,1 14 3 16,-14 8 0-16,4 3-1 0,-40 3-3 15,-30-5 3 1,-37-3 1-16,-21-2 0 16,-23-1-5-16,-4 0 5 0,9 8 0 15,17 9-6-15,32 11-7 16,-1 0 11-16,23 8-24 16,4 21-66-16,41 8-14 15,57 14-121-15,17 9-155 16</inkml:trace>
  <inkml:trace contextRef="#ctx0" brushRef="#br2" timeOffset="418564">14033 11801 527 0,'0'0'190'15,"0"0"-26"-15,0 0-52 16,0 0-14-16,0 0-58 0,0 0-15 16,306-102-18-16,-181 100-5 15,-1 2-4-15,-17 0-19 16,-32 0-132-16,-35 16-205 16</inkml:trace>
  <inkml:trace contextRef="#ctx0" brushRef="#br2" timeOffset="418738">14081 12041 396 0,'0'0'235'16,"0"0"-149"-16,0 0-14 0,249-22-31 15,-115 19-35-15,8-2-6 16,4-1 0-16,-12-3-179 15,-10 0-335-15</inkml:trace>
  <inkml:trace contextRef="#ctx0" brushRef="#br2" timeOffset="419098">15419 11713 395 0,'0'0'277'16,"0"0"-92"-16,0 0-35 0,0 0-29 15,0 0-56 1,0 0-15-16,-18-65-43 16,9 70-7-16,0 26 0 0,9 12-6 15,0 2 13-15,0 4-11 16,0-2 8-16,27-2-4 16,39-10 0-16,23-15 3 15,36-20 24-15,8 0 60 16,-9-23-2-16,-17-27 3 15,-31-7-21-15,-19-9 6 16,-39-2-6-16,-18 1-22 16,0-1-4-16,-75 2-19 15,-32 5-19-15,-26 6-1 0,-1 18-1 16,1 17-2 0,9 18-1-16,26 2-62 0,22 37-35 15,36 24-47-15,14 22-95 16,26 5-259-16</inkml:trace>
  <inkml:trace contextRef="#ctx0" brushRef="#br2" timeOffset="422120">14503 16203 430 0,'0'0'192'16,"0"-196"-45"-16,0 114-16 0,0 6 6 16,-22 8-20-16,-4 11-31 15,3 18 20-15,6 13-62 16,8 16 1-16,0 10-7 15,9 0-34-15,-9 0-4 16,-13 36-20-16,-14 40 20 16,-13 37-4-16,0 26 5 15,14 14-1 1,13 2 0-16,22-2 2 0,0-25-5 16,40-29 3-16,17-31-18 15,10-28-4-15,18-29-13 16,3-11 27-16,37-31 8 15,8-43 2-15,9-22 4 16,5-31-5-16,-36-12 2 0,-22-5 8 16,-31-6-9-16,-32 2 18 15,-17 18 6 1,-9 16-7-16,-18 27 8 0,-31 28-4 16,14 28 5-16,-5 13 6 15,22 18-29-15,9 0-5 16,-31 26-12-16,9 42 10 15,-13 22 2-15,35 21 0 16,9 10-3-16,27 4-1 16,57-6-7-16,23-9 1 15,8-16-10-15,9-26-30 16,-17-35 18-16,-5-21-1 16,-4-12 33-16,-14-30-3 0,-4-28 7 15,-22-7-2-15,-13-14 11 16,-23-6-5-16,-13-3 24 15,-9 1-9-15,-9 16-11 16,-31 17 17-16,0 23-7 16,13 17-3-16,18 14-19 15,-22 0-4-15,22 37 3 16,0 27 0-16,9 13 1 16,9 2-4-16,40-8 4 15,18-14-2-15,-9-15 0 16,-1-16-13-16,1-12 13 15,0-14 0-15,0 0 2 0,-1 0 7 16,1-26-3-16,0-5-2 16,-23-3 4-16,5 1-3 15,-4 10 3-15,-14 11-5 16,-13 7-1-16,0 5 0 16,0 0-5-16,0 0 2 15,13 0-11-15,-4 5-1 16,-1 9 15-16,6 3-37 15,-23-3-20-15,9-8 44 16,-9-6-3-16,0 0 16 16,0 0 17-16,0 0-17 15,0-6 25-15,-9-8-20 16,-22 3 2-16,13-3 19 0,-13 8-17 16,-5 6 0-16,-4 0-9 15,0 0-6-15,5 6 0 16,4 23 6-16,13 7-5 15,9 7 0-15,9-4-2 16,0 4-10-16,18-4 13 16,39-3-17-16,10-15 6 15,0-16-7-15,-1-5 21 16,-8-5 0-16,-18-21 2 16,-22-5 2-16,4-3 14 15,-22-8 9-15,0 2 16 16,0 9-10-16,0 6 1 15,-22 7-5-15,4 10-15 16,18 6-4-16,0 2-9 16,0 0-8-16,0 22 1 0,0 17 0 15,0 10 7-15,0-4-4 16,18-9-3-16,13-4 6 16,4-7-5-16,5-11-4 15,0-8 10-15,-4-6 0 16,-5 0 1-16,5 0 1 15,-5-20 6-15,-5-10-5 16,5-8-3-16,-4-1 8 16,4 8-9-16,-4 5 1 15,-9 15 0-15,4 5-1 0,5 6-8 16,4 0 2 0,-5 12 6-16,14 19-2 0,-13 8-4 15,4-2 7-15,5 0-15 16,4-9-76-16,26-17-113 15,19-11-115-15,30-11-431 16</inkml:trace>
  <inkml:trace contextRef="#ctx0" brushRef="#br2" timeOffset="422385">18235 15257 681 0,'0'0'147'0,"0"0"-15"0,0 0 4 16,0 0-46-16,0 0-57 16,0 0-12-16,67-74-14 15,-9 78 0-15,0 41-6 16,-10 17 11-16,-21 28-11 16,-27 16 14-16,-9 8-7 15,-35-2-3-15,-14-4 11 16,0-12-12-16,18-14-1 15,31-14-3-15,9-6-57 16,0-11-249-16,49-6-389 16</inkml:trace>
  <inkml:trace contextRef="#ctx0" brushRef="#br2" timeOffset="422726">18391 16461 424 0,'0'0'164'16,"0"0"-67"-16,0 0-1 15,0 0-41-15,0 0-28 16,0 0-27-16,-22 70 10 16,22-50-10-16,0 3 2 15,13-9 16-15,23 0 8 16,-5-3 21-16,4-5 5 0,-4 0-2 15,-13-6 9-15,0 0 4 16,-5 0 11-16,-13 0 4 16,0-12-23-16,0-13-26 15,0-6 9-15,0 5-28 16,-40-5-3-16,0 11-7 16,-4 6-9-16,4 14 8 15,-9 0-64-15,9 8-116 16,-13 29-172-16</inkml:trace>
  <inkml:trace contextRef="#ctx0" brushRef="#br2" timeOffset="422991">14646 17216 792 0,'0'0'224'16,"0"0"-108"-16,0 0 44 16,0 0-57-16,275-55-74 15,156-9-19-15,182-18 24 16,125 0-25-16,39 8-6 16,-30 19 13-16,-77 9-14 15,-114 6 20-15,-143 12-13 16,-138 8-6-16,-101 0-6 15,-108 3-87-15,-66 9-372 16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52:02.3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107 498 143 0,'0'0'252'15,"0"0"-120"-15,0 0-23 16,0 0-36-16,0 0 11 16,0 0-39-16,0 0-4 15,-31 17 29-15,31-17-7 16,0 0 3-16,0 0-8 15,0 0-39-15,0 0 11 16,9 0-30-16,31 0 1 16,35 0 8-16,23-11-8 15,26 2-1-15,27 1 0 16,23 3 13-16,26 0-13 16,13-2 0-16,5 1 0 15,-5 6-7-15,-4 0 7 0,-9 0 0 16,13 0-3-16,-4 0 12 15,30 0-11-15,19-5 2 16,13-4 0-16,5 4-3 16,-5-4 3-16,-5 1 0 15,10-1 0-15,12-5-1 16,1 0-2-16,9-3 3 16,-14-3-15-16,5-2 11 15,-22 4-2-15,-10 4 2 16,-26 3 1-16,-17 5 4 15,-23 4-2-15,-9 2 1 16,-9-4-1-16,-4 4-9 16,13 0 10-16,0-2 0 0,0 2-1 15,-8-3-8-15,-19 3 8 16,-22-3-12-16,10-3 13 16,-10 4-5-16,13-4 5 15,5-3 0-15,23 3-1 16,8 1 7-16,18 0-6 15,0-1 0-15,13 0 4 16,-22 0-13-16,0 3 9 16,-27-2 0-16,-4 2-5 15,5-3 10-15,-1 1-5 0,-4-5 0 16,4 0 5 0,-12-2-15-16,3-2 10 0,18 5 0 15,-22 4-9-15,5 0 12 16,-32 5-3-16,-22 0 0 15,-22 0 3-15,-22 0-13 16,-22 0 10-16,13 0-18 16,-23 0-29-16,5 0-28 15,-4 0 0-15,-14 0-26 16,-13 0-81-16,0 0-76 16</inkml:trace>
  <inkml:trace contextRef="#ctx0" brushRef="#br0" timeOffset="2528">356 529 283 0,'0'0'156'0,"0"0"-30"15,0 0-43-15,0 0-10 16,0 0-1-16,0 0-39 15,-80-11 15-15,80 11-19 16,-9 0-16-16,0 9 27 0,0 5-28 16,0 3 17-16,0-6 5 15,-4-2-31-15,13-7 11 16,0 1-14-16,0-3 4 16,0 0-8-16,0 0 4 15,0 0-7-15,0 0-6 16,0 0-48-16,0 3 13 15,0-3-45-15,0 0-33 16,0 0 76-16,0 0-7 16,0 0 10-16,0-3 37 15,0 0 10-15,0-3 9 16,0-3 4-16,0-4 9 0,0-1 28 16,0-4-23-16,-9 2 3 15,-9 2-2-15,9 2-16 16,1 4 26-16,-15-1 1 15,14 4-25-15,1 2 29 16,8 3-14-16,0 0-6 16,0 0 14-16,0 0-37 15,-9 0 12-15,0 6 1 16,0 19-1-16,-4 15 19 16,13 9-14-16,-9 14 22 15,9 9 3-15,0 7-29 16,0 1 8-16,0-2-5 15,0-4-13-15,0-9 13 0,0-5-16 16,0-7 1 0,0 2 2-16,-9 1 1 0,0 3-4 15,0 9 12-15,-13 3-12 16,4 0 33-16,9-6-10 16,0-11-7-16,9-14-1 15,0-18-11-15,0-7-4 16,0-10 0-16,0-5 6 15,0 0-1-15,0 0-5 16,0 0 0-16,0 0 0 16,0 0 5-16,0 0-5 15,0 0 0-15,0 0 9 16,0 0-14-16,9 0 5 16,18 0 0-16,13-3 3 0,0-3-3 15,-14 3 0-15,23 1-2 16,0-1 11-16,-4-2-14 15,26-5 5-15,4 2 0 16,32-2-8-16,4-5 5 16,44 1 3-16,19 2-4 15,26-2 0-15,0 3 3 16,-1-1 1-16,-3 4 0 16,-27-2-5-16,-5 3 5 15,1-1 0-15,-23 2-4 16,22 3 13-16,5 0-8 15,26 3-1-15,14-3 1 16,31 3-7-16,0-2 6 0,9-4 0 16,0 3-1-16,8 0 10 15,-8 1-9-15,-18 2 0 16,-22 0-2-16,-18 0-6 16,-18 0 8-16,-17-4 0 15,-5 4-2-15,4-3 9 16,19-2-7-16,17-1 0 15,9 1 3-15,-1-1-5 16,1 3 2-16,-4-2 0 16,-5-1-5-16,0 3 12 15,0 0-7-15,0-3 0 16,0 1 6-16,9-3-16 0,13-2 10 16,18 0 0-16,-4 1-5 15,-14-2 8-15,-13 2-3 16,-36 7 0-16,-39-4 5 15,-10 3-6-15,-21 3 1 16,12 0 0-16,19-3-4 16,8 3 7-16,22-2-3 15,-4-2 0-15,14 2 7 16,-5 2-10-16,22 0 3 16,-18 0-7-16,-13 0 3 15,-4 0-23-15,-14 0 21 16,9 0 4-16,23 0-8 15,17 6 4-15,9 2 6 16,-9-2-4-16,-17 2-4 16,-41-2 2-16,-22-1 6 0,-35-2-4 15,-9 0 6-15,-10 0-2 16,-16-3 0-16,3 0 0 16,-4 0-6-16,-4 0 7 15,-18 0-1-15,13 0 0 16,-22 0 10-16,0 0-9 15,9 0-1-15,9-6 5 16,-1 1-11-16,14-1 6 16,5 0 0-16,4 1-5 15,-9-1 14-15,-4 3-9 0,-10 0 0 16,-3 1 3 0,-5-4 2-16,-9 0-5 0,0-5 5 15,0-3 1-15,0 2-2 16,0 1 8-16,0-3-3 15,0 0-4-15,0-3 17 16,0-1-17-16,0-4 3 16,0-3 11-16,0-6-18 15,0-10 15-15,0 2-13 16,0-6 4-16,-9 0 4 16,-13-4-11-16,13 2 2 15,0-2 4-15,9-1 3 16,-9-7-8-16,0 0 2 15,-4-8 3-15,4-3 0 16,-9 1-6-16,0 4 0 0,5 6 2 16,4 6 3-16,9 6-5 15,0 8 0-15,0 3 8 16,0 6-8-16,0 3 0 16,0 4 0-16,0 8 1 15,0 2 4-15,0 2-5 16,0-3 0-16,0 3 9 15,0-1-11-15,0-3 2 16,0 0 0-16,-9-4-7 16,-9-3 8-16,1 0-1 15,-14 0 0-15,-27 4-5 16,-27 4-1-16,-48 12 3 0,-62 0-25 16,-54 28-61-16,-44 20-229 15,-63 1-555-15</inkml:trace>
  <inkml:trace contextRef="#ctx0" brushRef="#br0" timeOffset="3577">1138 867 79 0,'0'0'399'0,"0"0"-262"0,0 0 1 16,0 0-30-16,0 0-22 16,0 0 5-16,8-49-59 15,-8 49 7-15,0 0-4 16,0 0-33-16,0 0 27 15,0 0-29-15,0 0 6 16,0 6-5-16,0 22 7 16,0 9-4-16,-8 3 4 15,-19 2 1-15,-4-2-7 16,13-6-2-16,0-6 2 16,-4-8-6-16,22-9 4 15,0-2 0-15,0-3-2 0,0-4 9 16,0 1-8-16,31-3 1 15,9 0 0-15,-4 0 6 16,4 0-6-16,-5 0 0 16,-4 0 0-16,-4 0 10 15,4-5-10-15,-22-4 0 16,9 0 4-16,4-2-3 16,-4 3-1-16,-9-6 0 15,0 2 5-15,-1 2 5 16,-8 1-7-16,14-3 11 15,-14 3-8-15,0 4 31 16,0-1-28-16,0 4-1 16,0 2 16-16,0 0-20 0,0 0 0 15,0 0-4-15,0 0-20 16,0 18 18-16,0 11 2 16,0 5 0-16,0-3 0 15,0 9 3-15,0-1-3 16,0 4 0-16,0 3-1 15,0-1-7-15,0 0-54 16,9-5-128-16,8-6-125 16</inkml:trace>
  <inkml:trace contextRef="#ctx0" brushRef="#br0" timeOffset="3938">2213 552 558 0,'0'0'186'0,"0"0"-66"16,0 0-26-16,0 0-1 15,0 0-41-15,0 0-7 16,-134 91 6-16,112-43-26 0,4 9 18 16,10 12-1-16,8 3-40 15,-9 13 25-15,9 3-18 16,0-1-6-16,0-4 3 16,17-1-6-16,10-8 0 15,-5-13 0 1,-4-4-2-16,0-9-1 0,-5-8-80 15,-4-9-179-15,0-6-113 16</inkml:trace>
  <inkml:trace contextRef="#ctx0" brushRef="#br0" timeOffset="4366">2941 1014 409 0,'0'0'180'0,"0"0"-72"16,0 0-2-16,0 0-17 15,0 0-68-15,0 0-12 16,111-32-1-16,-71 32-1 15,0 6-3-15,-4 14-4 0,-5 5 0 16,-13 6-4-16,-18 4 2 16,0 1 2-16,0 7 0 15,-27-4 8-15,-22-4-4 16,0-10-4-16,23-9 0 16,12-4 4-16,6-6-3 15,8-3-1-15,0 0 0 16,0-3 6-16,48 0-3 15,37 0-1-15,30 0-2 16,32-15-3-16,-14-10-131 16,-17 2-277-16</inkml:trace>
  <inkml:trace contextRef="#ctx0" brushRef="#br0" timeOffset="4659">4345 541 563 0,'0'0'177'0,"0"0"-37"15,0 0 17-15,0 0-48 16,0 0-48-16,0 0-61 15,-9 32 15-15,9 20-3 16,32 22-6-16,-15 14 2 0,1 12 11 16,4 4-16-16,-13 1 5 15,9-4-8-15,-9-8 6 16,4-4-11-16,5-10 5 16,-9-11-14-16,-9-6-61 15,9-11-193-15,-9-15-361 16</inkml:trace>
  <inkml:trace contextRef="#ctx0" brushRef="#br0" timeOffset="5228">5820 826 369 0,'0'0'182'0,"0"0"-23"16,0 0-12-16,0 0-55 15,0 0-19-15,0 0-37 16,-35-118-4-16,-14 115-31 16,0 3 7-16,-18 0 0 0,19 0 4 15,3 11-14-15,5 21 2 16,0 5 0-16,13 8-10 16,19-3 10-16,8 0 0 15,0-7 0-15,26-10-41 16,23-8 13-16,9-8 17 15,-9-9-4-15,8 0 7 16,-12 0 10-16,4-6-2 16,-18-12 1-16,-4 0 8 15,-10-3-5-15,6 7 2 0,-15 3-5 16,-8 4 19 0,0 5-16-16,0 2 2 0,9 0-6 15,-9 0-6-15,9 17 6 16,-9 21 0-16,9 4 3 15,-9 8-2 1,0 1-1-16,0 3 0 0,0 2-2 16,0-4-3-16,0-7-87 15,0-5-162-15</inkml:trace>
  <inkml:trace contextRef="#ctx0" brushRef="#br0" timeOffset="6040">7242 322 524 0,'0'0'172'0,"0"0"-14"15,0 0-16-15,0 0-38 0,0 0-14 16,0 0-35 0,0 0-19-16,-22-89 5 0,22 89-37 15,0 30-4-15,0 29 6 16,0 24-4-16,0 14 29 15,0 4-18-15,0 7-8 16,0-2 13-16,0-5-15 16,9-5-3-16,4-9 0 15,-4-7 12-15,-9-9-15 16,9-12 3-16,-9-14-7 16,0-5 1-16,0-6-55 15,0-6-76-15,0-2-95 16,0-4-157-16</inkml:trace>
  <inkml:trace contextRef="#ctx0" brushRef="#br0" timeOffset="6376">8055 785 442 0,'0'0'208'0,"0"0"-36"16,0 0-63-16,0 0 27 0,0 0-63 16,0 0-22-16,0-51-15 15,9 51-33-15,-9 8-3 16,9 26 0-16,0 8 0 15,0 7 7-15,4 4-7 16,-13 1 0-16,0 3 1 16,0-6 7-16,0-4-16 15,0-4-16-15,0-9-156 16,0-8-183-16</inkml:trace>
  <inkml:trace contextRef="#ctx0" brushRef="#br0" timeOffset="6728">8562 799 383 0,'0'0'194'0,"0"0"-63"16,0 0-6-16,0 0-45 15,0 0-41-15,0 0-39 16,-9 8 2-16,0 29 2 15,9 6-3-15,0-1 2 16,0-3 7-16,9-4-8 16,8-7-2-16,23-6 0 15,-13-13 6-15,4-3-6 16,-4-6 10-16,4 0 4 16,-4-12 41-16,4-13-5 0,-14-6-2 15,-8-4 7-15,9-1-17 16,-18-4 3-16,0 0-20 15,-9 3-20-15,-40 6-1 16,-4 9-4-16,-27 13-5 16,5 9-35-16,17 0-164 15,31 20-175-15</inkml:trace>
  <inkml:trace contextRef="#ctx0" brushRef="#br0" timeOffset="7203">9632 255 585 0,'0'0'175'0,"0"0"17"15,0 0-44-15,0 0-33 16,0 0-18-16,0 0-47 16,-9-51-11-16,9 77-39 15,0 30 18-15,0 29-13 16,0 17-2-16,0 16-1 16,0 5 18-16,0-2-14 15,9-2 0-15,-9-14-6 16,14-9 9-16,-14-14-18 15,8-14 9-15,-8-14-52 0,0-14-141 16,0-15-316-16</inkml:trace>
  <inkml:trace contextRef="#ctx0" brushRef="#br0" timeOffset="7726">10841 547 415 0,'0'0'125'0,"0"0"-10"16,0 0 16-16,0 0-8 15,0 0-46-15,0 0-44 16,-40-6 19-16,40 6-11 16,0 0-20-16,40-3 3 15,26-2 9-15,10 5-14 16,13-4-7-16,-14 2-9 15,-8 2 12-15,-18 0-14 16,-23 0-1-16,-3 0 11 0,-15 0-2 16,1 0-8-16,-9 0-1 15,0 0 3-15,0 0-12 16,0 25 13-16,0 14-4 16,0 13 29-16,-9 4-27 15,-8 1 20-15,3 5-13 16,-3-5 0-16,8-6-7 15,0-6-2-15,0-8 0 16,9-3-6-16,0-6-27 16,0-5-95-16,0-9-178 15,18-8-176-15</inkml:trace>
  <inkml:trace contextRef="#ctx0" brushRef="#br0" timeOffset="7917">10947 900 362 0,'0'0'193'0,"0"0"-100"15,0 0-10-15,0 0-3 16,285-37-37-16,-161 36-5 16,-17-6-37-16,-10 4-2 15,-39 0-9-15,-13-2-286 16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55:11.091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623 0 225 0,'0'0'19'16,"0"0"45"-16,-209 0 36 16,129 0-5-16,22 3-36 15,1 5-10-15,12 4-12 16,5-7 0-16,14 1 23 0,26-4-29 15,-14 2-12-15,14-1 21 16,0-1-30-16,0 1 8 16,0-3-18-16,31 0 6 15,18 0 5-15,36 0-7 16,30 0 1-16,19 0 7 16,30-5-11-16,9-4 4 15,-13 3-1-15,-4 1 5 16,-41 2 1-16,-30 3-10 15,-28 0 2-15,-17 0 9 16,-31 0-8-16,-9 0-3 16,0 0 0-16,0 0 0 15,0 0 0-15,0 0 0 0,-9 0 4 16,-40 0 4-16,-39 0-4 16,-28 3-3-16,-35 10-1 15,-31 2 9-15,-9 2-11 16,0-3 2-16,26 0 0 15,41-5-7-15,48-4 7 16,28 1 0-16,30-3-2 16,18-3 10-16,0 3-8 15,0 0 0-15,0 0 1 16,0-1-3-16,0-2 2 16,9 0-14-16,48 0 0 15,37 0 14-15,61 0 7 16,36 0-7-16,18 0 10 0,-13 0-15 15,-28 0 5-15,-52 0 0 16,-27 0 1-16,-45 0 4 16,-13 0-5-16,-31 0 10 15,0 0-5-15,0 0 6 16,0 0 0-16,0 0-9 16,-40 0 21-16,-44 0-17 15,-23 0 2-15,-26 0-8 16,-9 17 8-16,-14 0-13 15,-4 6 5-15,14 0 0 16,12 0-4-16,19 2 6 16,31 1-2-16,17-7 0 0,27-5-4 15,31-6 0 1,9-2-2-16,0-3-2 0,0 3 8 16,36-6-20-16,35 0 20 15,31 0 3-15,53-3 6 16,28-19-6-16,34-1-3 15,-4 6 0-15,-22 3-1 16,-39 8 6-16,-46 6-5 16,-39 0 0-16,-27 0 4 15,-22 0-8-15,-10 0 4 16,-8 0 0-16,0 0-7 16,0 0-14-16,-17 0 21 15,-41 11 8-15,-40 3-7 16,-4 1 18-16,-45-1-17 15,-13 6-1-15,-22 2 4 0,0 5-5 16,9-2 0 0,22 2-2-16,35-1 8 0,36-8-6 15,45-5 0-15,26-5 0 16,9-4-10-16,0 1 8 16,0-5-1-16,27 0 3 15,57 0 1-15,45 0 17 16,40-5-18-16,22-13 5 15,22 4-3-15,-31 3-2 16,-31 3 0-16,-26 4-1 0,-37 4 5 16,-30 0-4-1,-13 0 0-15,-23 0 5 0,-13 0-9 16,-9 0 4-16,0 0 0 16,0 0-6-16,-9 0-10 15,-40 4 16-15,-35 10 22 16,-23 0-18-16,-26 5 3 15,-14-1-7-15,5-1 0 16,0 5-3-16,17-2 12 16,10-2-9-16,39-2 0 15,18-4 1-15,18-10-6 16,32 1 5-16,-1-3 0 16,9 0-5-16,0 0 9 15,0 0-7-15,17 0 3 16,50 0 0-16,40 0 7 0,17-5-7 15,18-5 0 1,14 2-3-16,-14 6 1 0,-18-1 2 16,-17 0-2-16,-31 3 10 15,-19 0-11-15,-17 0 3 16,-13 0 0-16,-27 0-6 16,0 0 6-16,0 0-6 15,-18 0-9-15,-62 8 15 16,-22 7 13-16,-31-1-13 15,-32 0 1-15,-17 0 3 16,-9 0-1-16,18 1-3 16,22-1 0-16,35 2 6 0,50-4-9 15,35-4 3-15,22-5 0 16,9 3-6-16,0-4 5 16,49 4 1-16,8 0 11 15,28-6-5-15,21 0 2 16,10 0-8-16,44 0 3 15,13 0-5-15,-9-6 2 16,-4 0 0-16,-44 4-1 16,-27-2 6-16,-45 4-6 15,-30 0 1-15,-14-2 0 16,0 2-5-16,0 0-1 16,-14 0 2-16,-44 0-1 15,-26 0 10-15,-23 0 0 16,-35 6-5-16,-22 8 2 15,-5 3-6-15,5 3 4 0,8-1 0 16,54 1-1-16,22-4 3 16,44-6-2-16,28-1 0 15,8-7-5-15,17 3 3 16,59-5 1-16,48 0 1 16,41 0 6-16,17-5 1 15,0-8-2-15,-18-2-5 16,-39 6 3-16,-32 3-8 15,-35 4 5-15,-18 2 0 16,-31 0-4-16,0 0 4 16,-9 0-8-16,0 0-172 15,-32 0-275-15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55:27.430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199 73 23 0,'0'0'479'16,"0"0"-409"-16,0 0-34 15,0 0 58-15,0 0-31 16,0 0-48-16,-26 0 19 15,26 0-27-15,0 2 19 16,0-2 23-16,0 0-19 16,0 0 13-16,26 3-20 0,54 0-20 15,31-3 18-15,54 0 5 16,35 0 16-16,22-11-20 16,9-4-17-16,-4 1 9 15,-5 0-14-15,-22 3 7 16,-9 5 9-16,-18 3-15 15,-18 1 7-15,-4-2 1 16,-17 3 0-16,3 1-4 16,-25 0-4-16,-15 0 6 15,-12 0 3-15,-28 0-8 16,-8 0 5-16,-18 0 10 16,-13 0-14-16,-9 0 9 15,9 0-4-15,4 0-1 0,5 0 18 16,13 0-12-1,17 0 15-15,1 0 12 0,-13 0-35 16,-5 0 2-16,-23 0-7 16,-17 0 7-16,0 0-12 15,0 0 5-15,0 0 0 16,0 0-4-16,0 0 7 16,0 0-3-16,0 0 0 15,0 0-8-15,-26 0 3 16,-63 16-22-16,-53 9 27 15,-49 4-36-15,-40-1 36 16,-9 0-59-16,-18-5 3 0,9-1-22 16,18-5 50-16,22-5 11 15,27-4 17-15,9-5-15 16,0 0 21-16,22-1-6 16,-5 4 5-16,14 3 6 15,9-1-12-15,17 0 1 16,32-2 0-16,35 0-5 15,31-4 12-15,18 2-7 16,0-4 0-16,0 4 0 16,0-3-3-16,-13 5 3 15,4 2 0-15,0-2-6 16,0 0 7-16,0 0-1 16,9-1 0-16,0 4 7 0,0 2-13 15,0 1 6 1,0-1 0-16,0 0-3 0,0-2 5 15,0-3-2-15,0-1 0 16,0-1-5-16,0-3 4 16,0-1-10-16,0 0 10 15,0 0-11-15,0 3 11 16,9 3 1-16,49-3-2 16,26 0-10-16,50-3 12 15,61 0 0-15,32-12 4 16,44-13 6-16,13 0-8 15,-13 2-2-15,-31 9 30 16,-40 5-22-16,-27 3 15 0,-22 6 5 16,-17-3-12-16,-10 3 16 15,14 0-21-15,-14 0 5 16,-13-2 7-16,5-4-21 16,-19 6 13-16,-21 0-13 15,-36 0 7-15,-5 0-1 16,-26 0-8-16,-9 0 0 15,0 0-10-15,0 0 5 16,0 0 0-16,0 0 2 16,0 0-13-16,0 8 5 15,-35 4 18-15,-32 2-7 16,-8 1 16-16,-14-1-12 16,-5-3-4-16,-12 3 0 15,-10 0-33-15,-8-6 28 0,-18 4-54 16,-5-3 7-1,-26-1 33-15,-18 3-13 0,-9 1 16 16,-18 2 3-16,-22 3-15 16,9 3 24-16,0-1 4 15,31 4 0-15,18 0 3 16,40-1 3-16,26-5-6 16,19-5 0-16,48-7 8 15,22-2-2-15,18 0-4 16,9-3 0-16,0 2 12 15,0 4-14-15,0 0 0 16,0 2-1-16,0-2 9 0,0-4 0 16,0-2-8-1,0 0 0-15,0 0-5 0,0 0 11 16,0 0-6-16,0 0 0 16,0 0 5-16,0 0 8 15,0 0-13-15,0 0 3 16,0 0 9-16,0 0-10 15,0 0-2-15,18 4 0 16,49 1-17-16,39 1 17 16,68-3 2-16,34-3 9 15,41 0 7-15,0 0-13 16,9 0-5-16,-18-10 7 16,-27-6-3-16,-22 6 6 15,-31 0-8-15,-14 5 4 16,-12 2 14-16,-10 3-14 0,-8 0 9 15,-1 0 18-15,-13 0-30 16,-4 0 16-16,-14 0-17 16,-12 0 4-16,-6 0 10 15,-21 0-14-15,-5 0 7 16,-14 0 6-16,5 0-8 16,-13 0 0-16,-9 0-7 15,4 3 4-15,-4 0-11 16,0-1 7-16,-9 2 0 15,0-4-4-15,0 0 14 16,0 0-10-16,0 0 0 16,0 0 8-16,-18 0-26 0,-62 0 9 15,-22 0 9-15,-53 0-33 16,-27 0 33-16,-27 0-6 16,-13 0 0-16,-9 2-16 15,4 4 19-15,-4 2-20 16,0 8 20-16,0-1-9 15,22 3-3-15,0 5 15 16,18 2-1-16,9-3 6 16,18 7-2-16,22-7-3 15,17-1 1-15,36-5-5 16,40-7 10-16,23-7-6 16,-5 2 0-16,4-2 10 15,0 4-11-15,-13 0 1 0,9-1 0 16,5-2-6-16,17-3 6 15,9 0 0-15,0 0 1 16,0 0 7-16,18 0-8 16,57 0 0-16,63 0 0 15,53-6 2-15,18-10 0 16,22-4-2-16,17-7 0 16,-8 0 12-16,0-2-16 15,-22 1 4-15,-5 0-11 16,-31 5 9-16,-39 4-59 15,-37-4-88-15,-21-5-241 16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55:47.613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726 501 320 0,'0'0'56'0,"0"0"-6"0,0 0 2 15,0 0 18-15,0 0-26 16,0 0 0-16,-160-20-9 16,160 20-9-16,0 0 23 15,0 0-3-15,0-3-5 16,0 3 15-16,9-2-42 15,18-2 9-15,31-1-6 16,48-4 9-16,37 1 9 16,56-6-10-16,55-2-7 15,21 1 9-15,32 0-25 16,-1 10 9-16,-8 0-3 16,-32 5-5-16,5 0 5 15,-22 0-8-15,0 0 1 16,-9 0 5-16,-13 0-6 15,-14-4 0-15,-31 2 0 0,-13-5 3 16,-14-1-2-16,-13-2-1 16,-26-2 0-16,-18 4-1 15,-14-1 8-15,-26 3-7 16,0-2 0-16,-1 4 4 16,10-1 3-16,0 2-4 15,-10 3-2-15,10 0 8 16,-9 0-5-16,0 0-4 15,-1 0 2-15,-8 0 5 16,9 0-6-16,-22 0-1 16,4 0 3-16,-23 0-4 15,-8 0 3-15,4 0-2 0,-13 0 9 16,0 0-5 0,0 0 45-16,0 0-5 0,0 0-15 15,0 0 7-15,0 0-29 16,0 0-2-16,0 0-4 15,0 0 4-15,0 0-5 16,0 0 0-16,0 0 1 16,0 0-9-16,0 0 7 15,-39 0-30-15,-28 6 28 16,-49 6 3-16,-39 7 1 16,-45 1-1-16,-40 0-30 15,-27 3-2-15,-30 3-51 16,-10 1 30-16,-17 4 18 0,-14 4 5 15,14-2 30 1,35 7 0-16,23 0 1 0,26-1-8 16,31-5 10-16,4-9-3 15,28-4 5-15,12-10-4 16,10-2-1-16,31-4 0 16,21 1 8-16,14-6-9 15,14 0 1-15,17 0 0 16,18 0 2-16,-18 0 1 15,14 0-3-15,-23 0 0 16,1 5 4-16,-14 4-5 16,-5-2 1-16,10 6 0 0,8-5-1 15,27-3 1-15,9 1 0 16,22-6 3-16,9 0 5 16,0 0-6-16,0 0 0 15,0 0 1-15,0 0-2 16,0 0 0-16,0 0-1 15,-9 0 0-15,9 0 8 16,0 0-10-16,0 0 2 16,0 0 0-16,0 0-4 15,18 0-2-15,53 0 6 16,31 0-7-16,72-6 14 16,34-7-5-16,55-1-2 15,21-3 0-15,62 3-1 0,28 1 3 16,8 3-2-1,4 2 3-15,-35-2 2 0,-13 2 0 16,-40-3-5-16,-41 2 0 16,-30-2-5-16,-32-3 5 15,-26 7 0-15,-22-6 0 16,-14 8 5-16,-9-1-5 16,-17 0 0-16,-14 4 4 15,-4 2-4-15,-13 0 0 16,-1 0 0-16,1 0 0 15,-10 0 8-15,14 0-4 16,-13 0-2-16,-9 0-1 16,-23 0 15-16,-4 0-15 15,-31 0 7-15,9 0 0 0,-9 0-7 16,0 0 17-16,0 0-2 16,9 0-14-16,-9 0 10 15,0 0-10-15,0 0 0 16,0 0 4-16,0 0 3 15,0 0-8-15,0 0 4 16,0 0-2-16,0 0 10 16,0 0-13-16,0 0 1 15,0 0-1-15,-26 0-5 16,-41 0 5-16,-40 0 0 16,-48 0-7-16,-36 8-1 15,-36 8-4-15,-35 1-12 16,-5 6 15-16,-21 3-15 15,3-3 20-15,23 2 1 16,5-3 6-16,17 1 2 0,13 3-5 16,-4 1 0-16,-9-2-4 15,-9 3 4-15,-8-3 0 16,8 0-2-16,9-2 6 16,18-4 0-16,40-5-4 15,39-2 0-15,37-7 4 16,30 0-4-16,19 0 0 15,-19-1-4-15,-4 5 13 16,-4 3-11-16,-1-4 2 16,27-5 0-16,10 1-6 0,30-3 6 15,18-1 0 1,0 4-1-16,0-4 8 0,0 2-10 16,0-2 3-16,0 0 0 15,-14 0-5-15,14 0 6 16,0 0-1-16,0 0 0 15,0 0 4-15,0 0-3 16,0 0-1-16,0 0 3 16,0 0-6-16,14 6 2 15,21-1 1-15,45-2 2 16,62 1-1-16,76-4 17 16,89 0-18-16,57 0 2 15,58-9 5-15,-9-6-4 16,-22 1-1-16,-26-3-2 15,-41-3 9-15,-35 1-9 0,-32 2 0 16,-34 0 0-16,-24 2-5 16,-8 1 5-16,1 6 0 15,-28 0-1-15,-22 5 8 16,-26 0-6-16,-28 3-1 16,-30 0 0-16,-13 0-7 15,-14 0 7-15,-14 0 0 16,15 0 0-16,-15 0 7 15,1 0-7-15,22 0 0 16,9 0 2-16,-5 0-5 16,14 0 3-16,-18 0 0 15,-13 0-3-15,4 0 7 0,-13 0-4 16,-18 0 0 0,9 0 1-16,-9 0-2 0,0 0 1 15,0 0 0-15,0 0 6 16,0 0-3-16,0 0 8 15,0 0-2-15,0 0-4 16,0 0-2-16,0 0-3 16,0 0 0-16,0 0-3 15,0 0 8-15,0 0-5 16,0 0 0-16,0 0-9 16,-45 0 6-16,-35 0 1 15,-31 0 4-15,-53 0-1 0,-50 0 1 16,-43 0-2-16,-28 0 0 15,-12 6 5 1,-10 2-10-16,-8 4 5 0,17 2 0 16,0 2-2-16,1 7 2 15,-1 7-1-15,-8 0-1 16,-10-2 4-16,10 1-2 16,30-7 0-16,36-11 0 15,49-3 3-15,53-8 0 16,45 0-3-16,35 0 0 15,10 0 4-15,21 0 0 16,-4 0-4-16,4 0 0 16,-13 0-4-16,-18 0 4 0,-17 0 0 15,-23 0 0 1,5 0 2-16,17 0-3 0,19 0 1 16,25 0-1-16,24 0-5 15,-1 0 8-15,9 0-2 16,0 0 0-16,0 0-5 15,0 0 3-15,26 4-3 16,32 5 5-16,40-2 5 16,35 4-5-16,49 1 0 15,40-4-2-15,54-4 10 16,48-4-4-16,40 0-4 16,1 0 1-16,-10-9 6 0,-30-6-7 15,-28 2 1-15,-17-1 4 16,-31-1 0-1,0 1-5-15,-18 3 0 0,-14 0 0 16,-3-4-5-16,-23 4 5 16,0-3 0-16,-31 0-1 15,-14 2 7-15,-30-2-4 16,-23 5-2-16,-4 1 3 16,-22 0-3-16,-10 6 0 15,1-4 0-15,9 0-3 16,8 0 6-16,1 0-3 15,-10 1 0-15,-17-1 3 16,-9 6-4-16,-22-6 1 16,-18 6 0-16,0 0 5 15,0-2-3-15,0 2 8 0,9 0-1 16,9 0-4-16,4-4-6 16,13 4 1-16,5-2 0 15,-13-1-3-15,-5 0 6 16,-13 3-3-16,-9-2 0 15,0 2 7-15,0 0-7 16,0 0 0-16,0 0 0 16,9 0-4-16,0 0 4 15,0 0 0-15,13-4-1 16,-13 2 8-16,-9 2-8 16,9-3 1-16,-9 0 0 15,0 0 14-15,0-2-13 16,0-4 25-16,0 1-20 0,0-4-4 15,0 1 8 1,-9-2-8-16,0 6-1 0,-13-7 0 16,4 0 0-16,-9-6-1 15,-30-3 0-15,-23-2-3 16,-14 0-4-16,-39-1 5 16,-5 1 2-16,14 10-5 15,31 4 5-15,26 2 0 16,27 9-3-16,13-2-4 15,5 2 7-15,-4-4 0 16,-6 4 0-16,6-2-4 16,-14 2 3-16,13 0 1 15,9 0-3-15,18 0-6 16,0 0 5-16,0 0-12 0,18-6-15 16,49 1 25-16,39-1 3 15,10-2 3-15,8-1 0 16,-21 0 6-16,-6-2-6 15,-30 3 0-15,-18 2 2 16,-23 0-4-16,-26 4 2 16,9 2 0-16,-9 0 3 15,0 0 3-15,0 0 1 16,0-4-2-16,-9 4-4 16,-48-5 0-16,-19 2-1 0,-22 3 0 15,-4-2-4 1,-4 2 8-16,8-4-4 0,45 2 0 15,21 2 1-15,24 0-5 16,8 0 4 0,0 0-17-16,48-3 9 0,28-5 7 15,17-4 1-15,-4-4 0 16,-4-2 3-16,-19 1-6 16,1-1 3-16,-18 2 0 15,0-7 1-15,-1 4 1 16,1-4-2-16,-13 3 0 15,4 3 6-15,-22 3-6 16,-10 8 0-16,-8 3 2 16,0 3-8-16,0 0 6 15,0 0-7-15,-8 0-11 0,-41 0-11 16,-27 7 20-16,-17 3 9 16,-14 2 0-16,-17-7-10 15,-1-1 10-15,1-4 0 16,35 0 0-16,31 0 8 15,32 0-9-15,26 0 1 16,9-4-11-16,66-5 6 16,23-4 4-16,26-2 1 15,1-4 0-15,-19 5 8 16,-30 2-12-16,-27 1 4 16,-23 3 0-16,-8 4 0 15,-4-1 5-15,-14 5-5 16,0 0 3-16,0-3 3 15,0-3 7-15,0 1-13 16,0-4 7-16,-32 1-14 0,-3-1 3 16,-5 4 4-16,-36-4 0 15,-4 7 4-15,-4-4-2 16,0 3-2-16,26 0 0 16,18-2-5-16,31 5 8 15,9-3-3-15,0 0 0 16,0-8-5-16,40-1 5 15,4-5 0-15,5 0 3 16,-9 0-5-16,18-5 2 16,9-1 0-16,-1 1-1 0,10 1 6 15,-18 5-7 1,-10 10 2-16,-30 3 0 0,-9 3-7 16,-9 0 6-16,0 0-3 15,0 0 2-15,0 0-12 16,-27 0 5-16,-21 0 7 15,-28 0 4-15,-31 0 4 16,-26 14-6-16,-40 3 0 16,-58 3 0-16,-45 6 5 15,-12-5-5-15,-10 3 0 16,22-8 1-16,37 2 2 16,39-1-3-16,17-3 1 15,28 0-9-15,22 3 10 16,17-3-2-16,10 3 0 15,21 0 2-15,-13-3-2 0,23 0 0 16,-1 0 0-16,19-5-5 16,8 3 6-16,13-7-1 15,5 0 0-15,13-2 7 16,1-3-8-16,-15 0 1 16,-8 0 0-16,5 0-4 15,4 0 7-15,-5 0-3 16,-13 0 0-16,-17 0 5 15,-10 0-7-15,-4 0 2 16,-22 0 0-16,4 0-2 16,5 0 3-16,4 0-1 15,5 0 0-15,17 0 5 0,9 0-5 16,18-3 0-16,5-2 0 16,-5 2-3-16,-9 3 4 15,-9 0-1-15,-17 0 0 16,-1 0 4-16,-13 6-7 15,14 2 3-15,8-2 0 16,18-3-4-16,14 0 5 16,13-3-1-16,13 0 0 15,0 0 7-15,-9 0-5 16,-4 0-2-16,-14 0 0 16,-22 0-8-16,-22 5 6 15,-13 7 2-15,-5 2-2 16,14-3 2-16,26 1 0 0,18-7 0 15,23-1 0-15,17-4-3 16,0 0 3-16,0 0 0 16,0 0-3-16,0 0 0 15,0 0 3-15,0 0 0 16,0 2-11-16,8 1 9 16,41 3 3-16,9 1-1 15,9-3 8-15,-1-2-3 16,10-2-4-16,4 0-1 15,-5 0 2-15,-8 0-3 16,-27 0 1-16,-22 0 0 16,-18 0 1-16,0 0 2 0,0 3-6 15,-31 8-1 1,-45 9-3-16,-17 3 7 0,-5 3 0 16,5-1 1-16,13-2-4 15,4-1 6-15,1 4-3 16,8-1 0-16,0 0 2 15,19-5-5-15,8-8 3 16,31-3 0-16,9-7-3 16,0 1-2-16,17 0 5 15,50-1 9-15,40-2-6 16,8 0 7-16,-8 0-10 16,-23 0 0-16,-17 0 0 15,-36 0 3-15,-22 0-3 16,-9 0 0-16,0 0-1 0,-31 0-9 15,-36 3-6-15,-17 15 16 16,-1-2 4-16,5 4-4 16,5-4 0-16,17 2-1 15,9 2 7-15,14 0-7 16,4-3 1-16,13-5 0 16,9-7-4-16,9-2 4 15,0-3-6-15,27 0-2 16,48 0-24-16,41 0 22 15,8 0-59-15,-8 0 17 16,-19 0 25-16,-30 0-18 16,-32 0 19-16,-21 0-36 15,-5 0-3-15,-9 11 40 0,0 7-1 16,0-2-173-16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56:06.221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101 247 224 0,'0'0'244'0,"0"0"-163"16,0 0 4-16,0 0 31 15,0 0-26-15,0 0 15 16,0 0-7-16,0 0-19 16,-9-3-9-16,0 0-53 15,-9 3-17-15,-4 0 0 16,-4 0-1-16,8 0-1 16,4 0 2-16,14 0 0 15,0 0-4-15,0 0 5 16,0 0-2-16,0 0-6 0,23 0-1 15,34 0 8-15,37 0 4 16,52 0 1-16,32-8 2 16,44-9-5-16,9-3-2 15,9-3 0-15,18-3 4 16,-9 2-1-16,-1 3-3 16,-25 4 0-16,-15 6 2 15,-17 2 1-15,-8 1-3 16,-1 3 0-16,9-4 8 15,-9 0-9-15,18 2 1 16,13-2 0-16,5 6 2 16,4 3-2-16,-22 0 0 15,0 0 0-15,-18 0 4 0,0 0-10 16,-9 0 6-16,1 0 0 16,-1 0 2-16,-13-3 0 15,4 0-2-15,-22-3 0 16,-4 3 5-16,-13 3-5 15,-1 0 0-15,0 0 0 16,1 0-4-16,-1 0 8 16,1 0-4-16,8 0 0 15,18 0 7-15,4 0-7 16,-4 0 0-16,5 3-1 16,-32 0-8-16,-26 0 9 15,-31 0 0-15,-23 0 0 0,-22 0 4 16,-22-3-10-16,0 0 6 15,0 0 0-15,0 0 2 16,9 0-2-16,9 0-2 16,13 0 2-16,14 0 4 15,3 0 0-15,1 0-4 16,-9 0 5-16,-31 0-1 16,0 0-4-16,-9 0 0 15,0 0-4-15,0 0 13 16,0 0-9-16,0 0 2 15,0 0 3-15,0 0-1 16,0 0-4-16,0 0 4 16,0 0-4-16,0 0 2 0,0 0-2 15,0 0 0-15,0 0-10 16,-18 2 7-16,-53 6-22 16,-40 7 25-16,-53 2 7 15,-45-8 1-15,-53-4-8 16,-23-2 0-16,-21-3 1 15,-1 0-5-15,10 0 1 16,8 6-14-16,22 2 15 16,19 12-22-16,-10 3 24 15,18 2 0-15,-9 6 2 16,-13 0-2-16,4 1 0 16,-17 7 0-16,-14 4-6 15,0 2 5-15,23 0 1 16,35-5 1-16,40-6 5 0,40-5-6 15,13-7 0-15,27-3 2 16,4 1-4-16,1-6 4 16,-19 7-2-16,-8 4 0 15,-18 3 4-15,-22 3-2 16,-1 0-2-16,10-2 0 16,31-9-7-16,57-11 12 15,18-7-5-15,27-2 0 16,22 0 6-16,0 0-4 15,1 0-2-15,-10 0 4 16,4 0-9-16,-12 0 4 16,-14 0 1-16,13 0-1 15,-4 0 4-15,13 0-3 0,9 0 0 16,1 0-1-16,-24 0-9 16,6 0 10-16,-14 0 0 15,-18 0 2-15,14 3 6 16,4-3-8-16,9 3 0 15,22-1 3-15,9-2-9 16,0 0 6-16,0 0 0 16,0 0-1-16,0 0 5 15,0 0-4-15,0 0 0 16,0 0 7-16,0 0 1 16,0 0-7-16,0 0-1 15,0 0 10-15,0 0-4 0,0 0-4 16,0 0-2-1,0 0 4-15,0-10-9 0,31-11 5 16,18-3 0-16,-5-5-2 16,36 3 6-16,13-2-4 15,32-1 0-15,8 7 0 16,40-4-1-16,27 1 1 16,22 5 0-16,0-3-8 15,14 4 11-15,-5 5-3 16,-31-1 0-16,-18 4 5 15,-18 5-3-15,-8-3-2 16,-45 7 0-16,-13-1-2 16,-32 3 5-16,-35 0-3 0,-22 0 0 15,-9 0 6 1,0 0-2-16,0 0-4 0,-57-3 0 16,-32-2-3-16,-53-2-7 15,-41 7 10-15,-16 0 0 16,-15 0 7-16,-3 0-8 15,3 15 1-15,23-1 0 16,31 0-8-16,14-5 7 16,30 2 1-16,23 1-2 15,-14 1 6-15,1 1-4 16,-19 4 0-16,1-1-2 16,-1-3-6-16,23-3 4 15,22-2 3-15,36-7-5 16,22-2 6-16,22 0-1 0,0 0 1 15,0 0 0-15,0 3-4 16,0-3 6-16,0 0-2 16,0 0 0-16,0 0-7 15,0 0 5-15,0 6-2 16,49 2-9-16,26 4 13 16,72-4 2-16,21-2 1 15,37-6-3-15,4 0 6 16,4 3-6-16,-22-1 0 15,-9 4 1-15,-40 0-4 16,-35 2 3-16,-49-2 0 0,-23 0 0 16,-26-1 1-1,-9 4-2-15,0 5-3 0,-9 1-20 16,-57 3 18-16,-28 0 2 16,-30-1 1-16,-14 3-1 15,-13-4 5-15,-4 4-1 16,4-2 0-16,-14-1 5 15,14 2-6-15,-4 1 1 16,12-3 0-16,37-3-1 16,39-5 1-16,32-4 0 15,12 1-1-15,23-6-5 16,0 0 4-16,0 0 2 16,0 0 0-16,0 0-8 15,0 0 9-15,40 0-2 0,54 0-4 16,70 0 5-1,67 0 13-15,36-14-13 0,30-9 0 16,-8 3-1-16,-22 4 3 16,-27-4-2-16,-32 0 2 15,-25 3 0-15,-59 6 7 16,-35 2-9-16,-54 6 0 16,-12 3-5-16,-23 0 9 15,0 0-8-15,-67 0 0 16,-80 18 2-16,-35 7 1 15,-44 1 1-15,-14-1 0 16,18-5-1-16,22-1 1 16,9 1 0-16,17 0 0 0,32 3 7 15,4-6-16 1,27-3 9-16,22-3 0 0,23-5 1 16,39-3 1-16,5-3-2 15,22 0 1-15,0 0 6 16,0 0-5-16,0 0-2 15,0 0 3-15,0 0-8 16,0 0 4-16,0 0 1 16,0 0 3-16,0 0 3 15,0 0-3-15,0 0-3 16,0 0-2-16,0 0-3 16,22 0 2-16,14 0 2 0,13 0-8 15,-1 0 16-15,28 0-7 16,8 0 0-16,41 0 1 15,39 0 2-15,45-9-3 16,31-10 0-16,31 1 10 16,-13 5-8-16,-10-2 5 15,-25 7-6-15,-24 2 4 16,-16 0-4-16,-1 4-1 16,-9-4 0-16,-4-3 6 15,44-5-2-15,18 0-4 16,-4 2 0-16,-5-2-2 15,-22 3-2-15,-18-3 4 16,-27 3 0-16,-21 2-1 16,-10 4 10-16,1-1-9 15,17 3 0-15,0 0 0 0,13-2 8 16,10-2-6-16,-14-3 0 16,-9-2 21-16,-18 1-19 15,-8-1 12-15,-10 7-5 16,-8-1-9-16,-4 3 15 15,3 3-9-15,5 0-2 16,-4 0 14-16,18 0-16 16,-1 0 9-16,10 0-13 15,-1 0 6-15,-22 0-3 16,-4 0-3-16,-14 0 0 16,-13 0 0-16,-17 0 7 15,4 0-7-15,-27 0 0 16,-5 0 1-16,-4 0-5 0,5 0 4 15,4 0 0-15,5 0-3 16,4 0 11-16,9 0-8 16,-23 0 0-16,-8 0 6 15,-5 0-6-15,-13 0 2 16,0 0 0-16,0 0 8 16,0 0-8-16,0 0 7 15,-22-3-1-15,4-2-6 16,1 0-2-16,3-1-2 15,5 3 2-15,9 0 2 16,0 3 5-16,-8 0-7 16,-1-3 0-16,-18 1-8 0,-13-1 4 15,-9 3 4-15,-17 0-11 16,-1 0 11-16,9 0-11 16,-9 0 5-16,10 0-3 15,-19 0 0-15,-13 0 6 16,-4 0-7-16,-54 0-7 15,-13 0 16-15,-53 0-15 16,-27 0-1-16,-17 0 12 16,-10-6-10-16,18 0 15 15,-8 3-5-15,26 3-1 16,8 0 2-16,15 0 4 16,-6 0 0-16,23 0 0 15,-9 6 0-15,-8 8 6 16,-15 2-6-16,15 2 6 0,3-6-12 15,36-4 6-15,23-2 0 16,30-4-2-16,32 1 3 16,8-3-1-16,19 0 0 15,17 0 9-15,31 0-8 16,0 0-1-16,9 0 0 16,0 0 6-16,0 0-5 15,0 0-2-15,66 0-2 16,77-3-2-16,97-19 3 15,106-3 2-15,85-4-1 16,27 7-6-16,-5 1-32 16,-44 6 31-16,-45-1 0 15,-58-6 3-15,-48 2 4 0,-45-3 1 16,-13 3 0-16,-26-3 0 16,-10 1 5-16,-22 5-5 15,-9 0 0-15,-17 9 0 16,-32 2-5-16,-17 6 5 15,-27 0 0-15,0 0-2 16,-22 0 0-16,-9 0 2 16,-9 0 0-16,0 0 4 15,0 0-5-15,0 0 2 16,0 0-1-16,0 0 0 16,-9 0-5-16,-58 0-1 15,-40 0 3-15,-44 0 6 0,-62 0 1 16,-36 0-4-16,-35 0 0 15,-45 0-1-15,-13 0 0 16,-4 0 1-16,21 0 0 16,54 0 2-16,62 0-2 15,67 0 0-15,45 0 0 16,48 3 1-16,31-3-1 16,18 0-2-16,0 0 2 15,58 3-15-15,84-3 15 16,89 0 1-16,67 0 7 15,57-14-8-15,5 0 0 16,-5-1 0-16,-17-2 3 16,-54 3 0-16,-22 0 0 0,-53-3-3 15,-27-3 5-15,-40 0-11 16,-17 3 6-16,-45 7 0 16,-27 3-1-16,-31 4 3 15,-22 3-2-15,0-2 0 16,0 2 7-16,0 0-14 15,-40 0 7-15,-35 0-8 16,-41 5 4-16,-57 18 8 16,-45 2 2-16,-62 5-2 15,-35-6 0-15,-49 4-8 16,-36-5 3-16,-13-3 1 16,17-6-1-16,63-5 9 15,93-7-8-15,107 2 0 0,84-2 3 16,40-2-3-16,9 0 0 15,40 0-17-15,85 0 17 16,83 0 12-16,90-14-8 16,35-11-4-16,32-7 4 15,-1 4-2-15,-18 1-2 16,-12 1 0-16,-28-1 5 16,-26 5-5-16,-62 2 0 15,-54 6-3-15,-48 3 9 16,-41 8-6-16,-44 3 0 15,-22 0 0-15,-9 0-6 16,0 0-5-16,-22 0 4 16,-45 0 5-16,-26 22 2 15,-23 1 16-15,-17-3-10 0,0 0-6 16,-14-3 16 0,5-4-12-16,-13 2-1 0,30 2-1 15,23-5 2-15,44-3-3 16,27-4-1-16,31-5-4 15,0 0 0-15,0 0-6 16,0 5 3-16,9 3 7 16,58 2 0-16,39-2 17 15,50-2-16-15,26-6 4 16,9 0-9-16,-18 0 4 0,-22 0 0 16,-17-9 3-1,-28-6-1-15,-30 7-2 16,-18 0 0-16,-27 2 1 0,-22 3-2 15,-9 1 1-15,0-2 0 16,0 4-4-16,-40 0-12 16,-36 0 16-16,-31 9-3 15,-17 11 8-15,0 0 1 16,17 3-6-16,23-3 0 16,35-6-7-16,22-3 13 15,18-5-6-15,9-4 0 16,0 2-5-16,0 0 0 15,0 2-1-15,27 0 6 16,31 0 16-16,17-1-16 16,14-5 0-16,4 0 0 0,14 0 10 15,8 0-12-15,1 0 2 16,-32 0 0-16,-17 0 1 16,-27 0-1-16,-22 0 0 15,-18 0-1-15,0 0 4 16,0 0-9-16,0 0-2 15,-40 0 8-15,-27 0 0 16,-8 0 2-16,-10 0 3 16,5 0-2-16,5 0-1 15,26 12 4-15,22-1-6 16,18-2-7-16,9 2 4 16,0 1-7-16,27 2 10 15,22-6 10-15,17-5-5 16,-8-3 5-16,-9 0-10 0,-31 0 4 15,-9 0-6-15,-9 0 2 16,0 0 0-16,-9 5 0 16,-58 4-51-16,-8 2-133 15,-23 3-555-15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25.16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0 224 699 0,'0'0'147'15,"0"0"-6"-15,0 0 21 16,0 0-34-16,0 0-90 0,0 0 17 16,0 0-9-16,49-59-33 15,-32 38 32-15,5-4-28 16,5 3-13-16,4-7 17 15,-4 4-12-15,4 5 1 16,-4 3-10-16,-18 9 9 16,-1 2-3-16,-8 4-6 15,0 2 0-15,0 0-10 16,0 0 6-16,14 10 4 16,-14 25-2-16,0 12 4 15,9 8 1-15,-9 5-3 16,0 4 0-16,0 1-1 15,0 4 5-15,0-6-4 0,0 1 0 16,0-10 11-16,0-7-15 16,0-10 4-16,0-13 0 15,0-8-8-15,0-6 8 16,-9-6 0-16,-13 2 0 16,-5 2 7-16,-22 1-1 15,9-4-6-15,4-5 0 16,5 0 2-16,5 0 3 15,17 0-5-15,0 0 0 16,9 0 11-16,0 0-15 16,0 0 4-16,0 0-4 0,27 0-7 15,39 0-1 1,41 0 12-16,35-19 0 16,22-7 12-16,-4 1-20 0,-22 10 8 15,-45 15-68-15,-35 0-66 16,-49 17-249-16,-9 23-404 15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56:11.60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44 110 375 0,'0'0'208'15,"0"0"-132"-15,0 0 41 16,0 0 16-16,0 0-11 16,0 0-38-16,-44 9 4 15,44-9 4-15,0 0-50 16,18 0 20-16,-10 0-22 16,10-12-20-16,13-8-3 15,-4 1-16-15,4-1 2 0,-4 0-1 16,4 6 5-16,-4 5-7 15,4 6 0 1,-14 3-8-16,1 0 5 0,13 26-6 16,-13 11 9-16,0 8-7 15,-18 1 10-15,0 2-3 16,0-9 0-16,0-2 4 16,0-5-10-16,0-10 6 15,0-11-2-15,0-5-4 16,0-6 12-16,0 0-3 15,0 0 8-15,0-23-3 16,9-11-11-16,22-3 3 16,9-2 0-16,-5-4-2 15,14 1 4-15,-9 6-2 16,-4 7 0-16,-5 16 4 0,-13 9-13 16,-1 4 9-16,6 0-7 15,-6 20-2-15,10 10 6 16,-5 5 3-16,-13-2 0 15,9 2 5-15,4-1-7 16,-22-6 2-16,9 0-13 16,0-2-26-16,0-7-98 15,17-7-127-15,5-12-250 16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56:30.3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440 436 532 0,'0'0'210'16,"0"0"-96"-16,0 0 16 16,0 0 17-16,0 0-14 15,0 0-42-15,0 0-8 16,40-18-30-16,-40 7-39 16,0 8 23-16,0 3-10 0,0 0-12 15,0 0 1-15,0 0-16 16,0 6-1-16,0 34-8 15,0 14 9-15,0 24-7 16,-9 8 7-16,-9 2 0 16,5-1 0-16,-5-8 4 15,9-8-4-15,0-9 0 16,0-17 2-16,9-16-9 16,0-14-5-16,0-15 12 15,0 0 0-15,0 0 2 16,0-38 6-16,0-22-7 15,0-21 6-15,0-18-4 0,9-17-3 16,0-15 0-16,0-10 1 16,0-1 4-16,0 15-5 15,4 28 0-15,-13 36 3 16,0 31-2-16,0 17-1 16,0 15-2-16,0 0-6 15,18 53-12-15,8 44 20 16,5 29-6-16,-4 16 13 15,4 0-13-15,-4-1 6 16,4-4 0-16,-4-10-5 16,4-19-16-16,-5-26-44 15,6-28-3-15,-15-21-43 16,-8-15-11-16,0-16-92 0,-9-2 39 16,0 0 66-1,-18-28-87-15,-31-6 78 0,1-9 90 16,-19-2 28-16,0 3 17 15,1 0 22-15,-10 10 9 16,1 9 23-16,-5 9-17 16,4 8 5-16,9 6-5 15,10 0-26-15,30 0 13 16,5 0-13-16,22 0-22 16,0 0-3-16,31 9 0 15,27 2 16-15,26-11 12 16,14 0-20-16,26-14 31 0,9-28-6 15,10-9-16 1,-10-13 13-16,-26 9-17 0,-10-2 10 16,-39 3 22-16,-22 4-11 15,-27-1 10-15,-9-3-2 16,0 3-11-16,0 6 12 16,-36 10-24-16,-4 10-3 15,0 11 13-15,13 11-23 16,-13 3-5-16,5 17-4 15,-14 43 0-15,9 22-2 16,4 16 2-16,14 5 0 16,22 4-6-16,0-5 8 15,49-8-2-15,40-12 0 0,4-14 8 16,5-20-19 0,-14-14 5-16,-8-14-8 0,-9-15 13 15,-10-5-7-15,1 0 8 16,0-34 3-16,-9-8 2 15,-9-6 2-15,-14-6-6 16,-8 3-1-16,-18 5 13 16,0 10-10-16,0 10 6 15,-18 6 6-15,-8 9-12 16,3 6 1-16,-3 5-4 16,-5 0-13-16,13 30 9 15,-9 19 2-15,5 2 2 16,22 0-2-16,0-9-14 15,0-11 2-15,31-11-6 0,5-14 2 16,4-6 14 0,-14 0 3-16,14-6 1 0,-22-23 7 15,4 2 0-15,-13-7 0 16,0-1 8-16,-9 7 4 16,0 10 14-16,0 2-20 15,0 10 1-15,0 6 13 16,0 0-26-16,0 14-2 15,-9 40-15-15,-9 26 16 16,5 14 6-16,4 7-6 16,9 4 0-16,0 5 2 15,31 0 3-15,5 6-5 16,4 1 0-16,0-7 4 16,-14-8-7-16,-8-12 3 15,-4-18 0-15,-14-25-1 0,0-21 6 16,0-17-5-16,-23-9 0 15,-34-3 3-15,-10-29 12 16,-17-13-15-16,8-10 0 16,5-20 4-16,13-13 0 15,32-10-4-15,26-10 0 16,0 3-11-16,26 6 8 16,54 5-12-16,-4 4 5 15,30 8 5-15,-4 5 2 16,14 7 3-16,-9 2 0 0,-1 5 4 15,-21 12-6 1,-19 11 2-16,-26 18 0 0,-22 14-6 16,-18 8 6-16,0 0-3 15,9 6-2-15,-9 21 3 16,0 8-2-16,0 1 4 16,0-5 0-16,0 4-4 15,0-2 12-15,0 1-8 16,0 3 0-16,0 0 5 15,40-6-10-15,9-5 5 16,26-13 0-16,1-9 5 16,13-4-2-16,-14-6-3 15,-8-28 11-15,-18-8-7 0,-23-9 26 16,-17-6-9 0,-9-3-3-16,-17 1 13 0,-41 3-29 15,-27 7-1-15,-3 13-1 16,12 19-6-16,0 13 6 15,19 4-12-15,17 18-26 16,-9 24-60-16,31 6-83 16,-17 3-94-16,3 0-176 15</inkml:trace>
  <inkml:trace contextRef="#ctx0" brushRef="#br0" timeOffset="301">22 1877 644 0,'0'0'123'0,"0"0"9"16,0 0-13-16,0 0-44 15,0 0-7-15,431-16 16 16,-107-29 0-16,32-7-27 15,35-3-35-15,-18 3 0 16,-27 5-22-16,-30 9 0 16,-76 20 1-16,-80 9-1 15,-63 9-8-15,-79 0-46 16,-18 12-117-16,-66 21-55 16,-68 7-110-16</inkml:trace>
  <inkml:trace contextRef="#ctx0" brushRef="#br0" timeOffset="512">1008 1993 130 0,'0'0'331'16,"-288"39"-195"-16,221-28 3 15,49-5-11-15,18-6-44 16,27 0-28-16,88 0-7 16,59 0 62-16,43-25 4 15,41-10-52-15,22-1-15 16,9-3-14-16,-14 2-32 0,-17 6 12 15,-27 5-14-15,-67 9-8 16,-48 9 5-16,-59 8-124 16,-48 0-162-16,-9 0-206 15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56:20.13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880 781 406 0,'0'0'160'15,"0"0"-56"-15,0 0 21 16,0 0-3-16,0 0-69 16,0 0 9-16,58-22-50 15,-18-7-4-15,9-5 28 0,8-9-34 16,-12-8 4 0,4 4 15-16,0-4-11 0,-23 5-5 15,-3 7-5-15,-23 7 12 16,0 10-8-16,0 7-4 15,-9 7 0-15,-22 6-9 16,-18 2 5-16,0 0 4 16,-5 27 0-16,6 13 8 15,8 3-23-15,13 8 15 16,18 0 0-16,9 5-5 16,0-5 12-16,9-3-7 15,26-8 0-15,14-6 6 16,0-8-14-16,9-11 8 15,9-5 0-15,-1-10-11 0,1 0-1 16,0-11 12-16,-10-23 0 16,10-9 12-16,-18-11-13 15,9-11 1-15,-18-8 0 16,-5-10-2-16,-4-1 6 16,-22-5-4-16,0 5 0 15,-9 7 13-15,0 18-13 16,-9 17 0-16,-13 15 0 15,-5 20 11-15,18 7-6 16,-8 0-10-16,-15 20 1 16,-8 36 4-16,5 15-1 15,-5 15 1-15,22-2 0 16,18 4-6-16,0-1 9 16,0-2-3-16,27-5 0 15,4-12 11-15,4-16-11 0,14-11 0 16,0-13 0-16,0-16-8 15,9-12 10-15,8 0-2 16,-17-10 3-16,5-20 9 16,-14-7-9-16,-23-5-3 15,6-3 3-15,-23-4-7 16,0-2 10-16,0 6-6 16,-23 11 0-16,-3 9 11 15,-5 14-8-15,22 5-3 16,-18 6-3-16,9 0-7 0,-4 19 9 15,-5 18 1 1,27 14-5-16,0 0 14 0,0-1-9 16,0-1 0-16,27-12 5 15,13-3-10-15,-13-13 5 16,13-3 0-16,-14-10-5 16,14-8 12-16,0 0-7 15,-4 0 0-15,4-26 12 16,-13-4-12-16,-5-6 0 15,-4-1 0-15,-10-1 0 16,1 8 9-16,0 7-9 16,-9 9 0-16,0 6 8 15,14 8-15-15,-14 0 7 16,8 0-9-16,10 25-2 16,-9 12 8-16,13-3 3 0,-13-2 0 15,0-7 10 1,0-3-17-16,9-8 7 0,-5-8 0 15,-4-3-4-15,0-3 8 16,0 0-4-16,8 0 0 16,6-23 11-16,-6-11-6 15,1 0-5-15,13 1 0 16,-22 4-5-16,9 6 9 16,-9 9-4-16,-9 8 0 15,0 6 11-15,9 0-23 16,4 0 12-16,-4 6-3 15,0 14-18-15,9 3 24 0,4 1-3 16,-13-3 0-16,0-4 9 16,0-2-12-16,-1-10 3 15,-8 0 0-15,9-5-6 16,-9 0 12-16,0 0-6 16,9 0 7-16,13-25 7 15,-4-4-12-15,13-2-2 16,-4 6 0-16,-9 2-7 15,4 9 7-15,-4 5 0 16,-9 9-2-16,8 0-4 16,6 0 0-16,3 12 6 15,-4 8-6-15,-4-1-8 16,9-1 14-16,4-4 0 0,-4-5-6 16,4-4 14-1,-5-5-8-15,-8 0 0 0,13 0 2 16,-4-20-4-16,13-9 2 15,-9-1 0-15,-13-7-3 16,0 3 15-16,-18-3-12 16,0 6 0-16,0 9 6 15,0 5-8-15,-27 8 2 16,5 9 0-16,4 0-11 16,0 0 8-16,9 23 3 15,-4 14 0-15,13 10 3 16,0 2-10-16,0-6 7 15,0-8 0-15,22-8-10 0,5-8 17 16,4-11-7-16,-4-2 0 16,4-6 11-16,-5 0-18 15,5 0 7-15,-4-6 0 16,0-11-1-16,4-5 9 16,-13-1-8-16,13 1 0 15,-14-1 10-15,-8 9-13 16,0 8 3-16,0 3 0 15,-9 3-14-15,13 0 10 16,5 0 4-16,0 3-7 16,-9 10 13-16,13 2-13 15,-13 0 7-15,0-2 0 16,0-1-9-16,0-7 14 16,4-1-5-16,-13-4 0 0,18 0 1 15,-1 0-8-15,15-12 7 16,-6-13 0-16,14 2-5 15,-13 1 8-15,4 4-3 16,-13 7 0-16,0 5 11 16,-10 6-20-16,6 0 9 15,3 0-5-15,1 0-10 16,4 0 13-16,5 6 2 16,0 0-3-16,13-6 6 15,9 0-11-15,0 0 8 16,-14-23 0-16,5-5-4 15,-13-6 5-15,-5-9-1 0,-4-2 2 16,-9-9 13-16,-9-5-11 16,0 2 11-16,0-2-13 15,0 11 29-15,0 13-26 16,-9 13-3-16,9 14 3 16,0 8 8-16,0 0-26 15,0 14 10-15,0 31 1 16,0 12-6-16,0 8 8 15,0-5 0-15,0-4-4 16,0-8 14-16,26-6-10 16,5-10 0-16,18-9-37 15,-13-12-10-15,-5-6-111 16,-4-5-11-16,-19 0-3 0,6 0-88 16,-14-22-65-16</inkml:trace>
  <inkml:trace contextRef="#ctx0" brushRef="#br0" timeOffset="390">4417 325 112 0,'0'0'108'0,"0"0"28"16,0 0-32-16,0 0-24 16,0 0-30-16,0 0 42 15,-107-59-37-15,107 53-36 16,27-5 21-16,30-3-23 16,23-3-9-16,5-3-3 15,-10-2 7-15,5-1-8 16,-13 3-4-16,-9-3 2 0,-23 9 5 15,-13 3 2 1,-22 2 6-16,0-2 47 0,0-3-46 16,0 2 21-16,-31 4-30 15,5 5-2-15,3 3-5 16,-3 0 3-16,4 14-3 16,13 20 0-16,9 6 10 15,0 2-12-15,0 1 2 16,9-4 0-16,31 1-3 15,0-3 7-15,-14-4-4 16,14 2 0-16,-22-4 11 16,0-2-16-16,-5-7 5 15,-13-2 0-15,0-1-8 16,0-5 8-16,-31 4 0 16,-36-4-2-16,-30 0-44 0,-6-5-118 15,-21-1-526-15</inkml:trace>
  <inkml:trace contextRef="#ctx0" brushRef="#br0" timeOffset="774">0 1594 5 0,'0'0'567'0,"0"0"-481"15,0 0-57-15,0 0-1 16,0 0 51-16,0 0-10 16,507 0 48-16,-36-68-63 15,75-12-32-15,27 4 28 16,-35 5-41-16,-40 6-9 15,-85 6 36-15,-53 8-31 16,-80 5 16-16,-41 10-3 16,-56 4-9-16,-41 9 15 15,-27 4-22-15,-30 5 0 16,-5 2 7-16,-45 4-3 0,-4 2-6 16,-31 3 0-16,0 3-122 15,-75 0-165-15,-50 0-419 16</inkml:trace>
  <inkml:trace contextRef="#ctx0" brushRef="#br0" timeOffset="-84758">5643 694 238 0,'0'0'166'0,"0"0"-4"16,0 0-13-16,0 0-44 15,0 0-27-15,0 0 21 0,0 0-39 16,0 0-10 0,0 0-17-16,0 0-21 0,0 0 12 15,0 0-18-15,0 0-2 16,0 0 2-16,9 0-6 15,17 0-3-15,23 0 3 16,27 0 2-16,30 0 12 16,19 0-14-16,30 0 0 15,14 0 4-15,22 0 0 16,13 0-4-16,5 0 0 16,-9 0 4-16,-4-13-7 15,-5 0 3-15,18 2 0 16,4-1-3-16,22 3 6 0,5 1-3 15,18 0 0 1,4 2 6-16,5 0-7 0,39 0 1 16,1 1 0-16,-1-4-2 15,1 1 2-15,-27 3 0 16,-23-7-1-16,-8 4 7 16,-9-7-8-16,0 4 2 15,-13 0 0-15,12 3-4 16,-25-4 4-16,3 4 0 15,-3-1 0-15,-6 1 11 16,1-4-9-16,-4 4-2 16,-14-3-1-16,-27-1-8 15,-4 4 11-15,-18-1-2 0,14 1 0 16,-5-1 5-16,-5 4-9 16,5 1 4-16,-4-1 0 15,13 2-3-15,-5-2 4 16,5 2-1-16,14-3 0 15,-10 3 8-15,0 3-8 16,-21 0 0-16,-1 0-7 16,4 0 5-16,-3 0 2 15,21-6 0-15,5 0 0 16,4-2 7-16,0 0-7 16,-8-4 0-16,-14 4 1 15,-27-1-7-15,-8 4 6 16,-1 1 0-16,1 4-2 15,8 0 8-15,0 0-6 0,-21 0 0 16,-6 0 1 0,-21 0-3-16,-1 0 2 0,-3-2 0 15,-15-1-3-15,-30 1 9 16,-9-1-6-16,-9 3 0 16,4 0 4-16,-13-3-4 15,35 3 0-15,5 0 0 16,27 0-10-16,9 0 16 15,-10 0-6-15,-8 0 0 16,0 0 2-16,-18 0-6 0,-22 0 4 16,-10 0 0-1,1 0-6-15,-9 0-10 0,0 0-25 16,0 0-86-16,-57 0-150 16</inkml:trace>
  <inkml:trace contextRef="#ctx0" brushRef="#br0" timeOffset="-82397">5669 863 342 0,'0'0'197'0,"0"0"-47"0,0 0-14 16,0 0-16-1,0 0-31-15,0 0-2 0,0-3-21 16,0 3-40-16,0 0 15 16,0 0-23-16,9 0-12 15,-9 0 0-15,0 12-6 16,0 19 0-16,0 14 31 15,0 10-13-15,0 3 6 16,0 5-17-16,0 2-1 16,0 3 15-16,0-6-19 15,0-3 3-15,0 1 0 16,9-7 0-16,-9 3 6 16,0-1-11-16,14 2 0 15,-14-1 17-15,8 4-17 16,-8-6 8-16,0-1-1 0,0-7-2 15,0-7 1-15,0-2-6 16,0-9 2-16,0-5-6 16,0-6 6-16,0-9-2 15,0 1 0-15,0-6 7 16,0-3-8-16,0 0 1 16,0 3 0-16,0-3-1 15,0 0 1-15,0 0 0 16,0 0 0-16,0 0 4 15,0 0-6-15,0 0 2 16,0 0 0-16,0 0-3 16,0 0 3-16,0 0 0 15,9 0-2-15,18 0 7 16,4 0-3-16,36 0-1 0,8-6 6 16,23-8-4-16,35-3-3 15,1 0 0-15,-1 0-1 16,0 2 7-16,-17 1-6 15,-10 6 0-15,-8 0 0 16,-5-1-6-16,23 3 6 16,17-2 0-16,23 0-9 15,35-1 7-15,17 2 2 16,23 0 0-16,0 1 0 16,-13 1-4-16,-5 2 4 0,-22-1 0 15,-17 4 0 1,-14 0 5-16,4 0-5 15,27-2 0-15,31 2 5 0,18-2-9 16,9-7 4-16,18 0 0 16,-10-5-7-16,1 0 8 15,-18 3-1-15,-27 1 0 16,-31 8 1-16,-22-1-6 16,5 3 5-16,-14 0 0 15,13 0-5-15,9 0 11 16,9-2-6-16,27-4 0 15,22 1 5-15,0-2-7 16,-22 2 2-16,-36 5 0 16,-8-3-8-16,-23 3 10 15,0-3-2-15,14-3 0 0,3 3 5 16,6-2-8-16,17-1 3 16,0 4 0-16,9-3-7 15,-9 1 8-15,-17 4-1 16,-23 0 0-16,-35 0 2 15,-23 0-2-15,-17 0 0 16,8 0 0-16,14 0-5 16,18 0 7-16,17 0-2 15,9 0 0-15,9 0 7 16,-8-4-9-16,-19 0 2 16,-8-2 0-16,-23 0-7 15,-4 0 7-15,-13 1 0 16,-9 0-2-16,17 5 9 0,18-4-8 15,45 4 1 1,4-2 0-16,1-1-6 0,-37 3 6 16,-30 0 0-16,-10-4-2 15,-26 2 6-15,-13-1-4 16,-5 0 0-16,-4 3 0 16,0 0-4-16,13 0 4 15,4 0 0-15,23 0-2 16,9 0 7-16,-9 0-5 15,8 0 0-15,-8 0 2 16,-9 0-4-16,0 0 2 16,-23 0 0-16,-3 0-3 0,-23 0 10 15,8-2-7 1,1-1 0-16,9 0 4 0,-9-3-10 16,13 0 6-1,5 4 0-15,-18-4-2 0,4 0 10 16,-13-2-8-16,9-1 0 15,-9 1 3-15,9 0-5 16,-9-4 2-16,9 1 0 16,-9-1-3-16,0-2 5 15,0-3-2-15,0-3 0 16,0 4 5-16,0-5-6 16,0 3 1-16,0-3 0 15,0-3 0-15,0-5 7 0,-9-2-6 16,0-1 1-1,0-5 5-15,-4 3 0 0,4-2-7 16,0-1 0-16,9 6 16 16,0 1-16-16,0 0 8 15,0 2-2-15,0-2 1 16,0-5 6-16,0-5-12 16,0 0 2-16,18-2 5 15,-5 0-1-15,-4-1-5 16,-9 1-2-16,0 2 5 15,0 3 5-15,0 0-9 16,0 6 2-16,0 4 9 16,0-3-8-16,9 3-4 15,-9-5 1-15,0 1 7 0,0 0-2 16,0 1-6-16,0 6 0 16,0-2 6-16,0 6-4 15,0 7-2-15,0 1 0 16,0 7 11-16,0-1-12 15,0 6 1-15,0 0 0 16,0 0-7-16,0 0 7 16,0 0-2-16,-9 0-4 15,-58 23-130-15,-30 10-168 16,-37 2-714-16</inkml:trace>
  <inkml:trace contextRef="#ctx0" brushRef="#br0" timeOffset="-81585">7500 764 403 0,'0'0'211'0,"0"0"-34"15,0 0-48-15,0 0 10 0,0 0-21 16,0 0-60-16,0 0 16 16,-58-75-23-16,58 75-21 15,0 0-17-15,0 5-10 16,0 35-3-16,9 16 7 15,0 23 7-15,0 6 11 16,13 11-15-16,-13 6 7 16,-9 3 0-16,9 2-15 15,-9-2 10-15,0-6-12 16,9 0 3-16,0-11-2 16,-9-14-1-16,13-12 0 15,-4-17-1-15,0-11-10 16,-9-11-74-16,0-12-112 0,8-8-218 15</inkml:trace>
  <inkml:trace contextRef="#ctx0" brushRef="#br0" timeOffset="-81091">10361 586 494 0,'0'0'242'0,"0"0"-100"16,0 0 32-16,0 0-41 0,0 0-51 15,0 0-49 1,-9 11-31-16,9 49 26 15,-9 18 19-15,9 9-29 0,0 8 10 16,0 4-15-16,0 4 4 16,0-2 2-16,0 4-16 15,0-3 13-15,0 0-16 16,9-9 0-16,22-11-4 16,-4-11 8-16,13-15-4 15,-5-16 0-15,-3-12-51 16,-6-10-87-16,5-16-149 15</inkml:trace>
  <inkml:trace contextRef="#ctx0" brushRef="#br0" timeOffset="-80543">13284 498 708 0,'0'0'142'15,"0"0"-19"-15,0 0 21 16,0 0-42-16,0 0-27 15,0 0-37-15,-9-17-15 16,9 17 6-16,0 0-28 16,9 6 8-16,9 33 0 15,4 21 19-15,5 17 9 16,0 10-26-16,4 15-11 0,-13-4 18 16,4 5-14-1,-4-7-4-15,-1-2 0 0,5-7 10 16,-13-8-9-16,0-11-1 15,-9-8 0-15,0-9-8 16,0-9-9-16,0-7-93 16,0-10-149-16,0-8-334 15</inkml:trace>
  <inkml:trace contextRef="#ctx0" brushRef="#br0" timeOffset="-80041">15399 382 340 0,'0'0'407'16,"0"0"-266"-16,0 0-46 16,0 0 0-16,0 0-20 15,0 0-57-15,0 63 45 16,31 4 23-16,-4 14-47 16,4 7 14-16,-4 12-15 15,4 2-14-15,-5 2 3 16,5 1-26-16,5-3 13 0,-5 0-12 15,-4-8 0 1,-9-7-4-16,4-5 2 0,-13-8-53 16,0-12-143-16,-9-16-395 15</inkml:trace>
  <inkml:trace contextRef="#ctx0" brushRef="#br0" timeOffset="-79067">6537 1283 512 0,'0'0'161'0,"0"0"-20"15,0 0-2-15,0 0-28 0,0 0-7 16,0 0-44-16,-169-60-15 15,169 58 11-15,0-1-44 16,0 3 6-16,18-5-17 16,9 1 8-16,13-1 0 15,18 5-9-15,-10 0 0 16,-3 0-9-16,-5 14 11 16,-22 11-2-16,-10 10 0 15,-8 4-9-15,0 4 9 16,-26 1 0-16,-32 5 2 15,-9-4 4-15,10-8-2 16,-1-11-4-16,22-10 0 16,14-7 7-16,13-6-5 15,9-3-2-15,0 0 1 16,0 0 2-16,0 0 1 0,0 0-4 16,9 0 0-16,31 0 3 15,27-9-3-15,26-8 0 16,31-1 6-16,5 5-16 15,-4 1-46-15,-14 10-185 16,-31 2-201-16</inkml:trace>
  <inkml:trace contextRef="#ctx0" brushRef="#br0" timeOffset="-74612">9002 950 622 0,'0'0'214'0,"0"0"-59"16,0 0-27-16,0 0-35 16,0 0-27-16,0 0-30 15,0 0-13-15,8-2 10 0,-8 2-26 16,0 6 15-16,0 18-10 16,0 12 10-16,-8 3 23 15,-10 4-37-15,0-2-5 16,9 0 7-16,-4-4-5 15,13-9-5-15,-9-3 0 16,9-8 9-16,0-3-12 16,0-6 3-16,0-2 0 15,0-2-6-15,0-2 6 16,0 0 0-16,22-2 0 16,5 4 6-16,13-4-2 15,-5 0-4-15,5 0 0 0,-13 0-7 16,-5 0 7-16,-4 0 0 15,-9 0 0-15,0 0 1 16,-9 0 1-16,0-12-2 16,0 1 4-16,9-6 6 15,-9 0-5-15,0 0-5 16,0 3 8-16,0 0-4 16,0 6 19-16,0 4-7 15,0 2-2-15,0-1 17 16,0 3-28-16,0 0 1 15,0 0-4-15,0 0-6 16,0 0 2-16,0 14-6 16,0 17 10-16,0 12 2 15,0-2-1-15,0 8-1 16,0 5 0-16,13 5-6 0,-4 3-9 16,0 3-65-16,8-11-118 15,23-8-225-15</inkml:trace>
  <inkml:trace contextRef="#ctx0" brushRef="#br0" timeOffset="-74019">12280 1039 663 0,'0'0'164'0,"0"0"4"16,0 0-27-16,0 0-41 15,0 0-17-15,0 0-45 0,-31-54-8 16,-9 54-21-16,-4 0 2 16,-5 0-10-16,0 14-1 15,22 11 0-15,-4 7-4 16,14 2 5-16,17 2-1 15,0-5 0-15,0-2-21 16,0-12-15-16,39-5-2 16,-12-12 29-16,13 0 2 15,-4 0 14-15,-5-17-2 16,-5-9 5-16,14-2-10 16,-22-1 26-16,-9 6 0 15,0 5-7-15,-9 5 26 0,0 11-25 16,0 2 12-16,0 0-21 15,0 0-11-15,0 28-1 16,0 26-6-16,0 11 7 16,13 3 5-16,14 2-5 15,-9-1-7-15,22-7-116 16,-31-11-261-16</inkml:trace>
  <inkml:trace contextRef="#ctx0" brushRef="#br0" timeOffset="-73616">14719 840 787 0,'0'0'194'16,"0"0"-70"-16,0 0 40 0,0 0-76 15,0 0-39 1,0 0 2-16,0-42-45 0,0 53 4 15,0 24-7-15,0 12-1 16,0 10 23-16,0-2-24 16,23-2-1-16,-6-3 9 15,1-1-3-15,-9-6-6 16,4-4 0-16,-4 0-64 16,-9-5-100-16,0-9-323 15</inkml:trace>
  <inkml:trace contextRef="#ctx0" brushRef="#br0" timeOffset="-73253">15057 1106 427 0,'0'0'381'0,"0"0"-246"15,0 0 23-15,0 0-54 16,0 0-63-16,0 0-41 15,0 0 12-15,0 35-10 16,9 7 0-16,-9 4-1 16,9-4 8-16,22-3-7 15,4-7-2-15,23-10 0 16,9-10 8-16,8-12-1 16,-4 0-3-16,-17-12-3 15,-5-13 30-15,-9-7 11 0,-23-4 15 16,-8-6-10-16,0-7-33 15,-9 1 11-15,0 3-11 16,-53 0-12 0,-18 6-1-16,-23 9-1 0,-3 7 0 15,-5 19-6-15,13 4-22 16,31 11-41-16,22 31-124 16,36 3-202-16</inkml:trace>
  <inkml:trace contextRef="#ctx0" brushRef="#br0" timeOffset="-72811">16599 889 688 0,'0'0'173'15,"0"0"-123"-15,0 0 108 16,0 0-2-16,0 0-107 16,0 0-17-16,-18-14-32 0,62 14 6 15,23-3 12 1,22 0-15-16,-14 0 1 0,-17 3 11 15,-31 0-13-15,-5 0 20 16,-13 0-15-16,-9 0-6 16,9 0 2-16,-9 17 11 15,9 14-11-15,-9 9 34 16,0 5-27-16,0 0 17 16,0 3-20-16,0-3-6 15,0 1 8-15,0-9-4 16,0-3-7-16,0-8 2 15,0-10-85-15,22-2-64 16,-13-5-138-16,-9-3-67 16</inkml:trace>
  <inkml:trace contextRef="#ctx0" brushRef="#br0" timeOffset="-72638">16750 1220 736 0,'0'0'152'0,"0"0"-28"16,0 0-23-16,289-48-57 16,-205 42-43-16,14 1-2 15,-14-1-75-15,5 0-335 16</inkml:trace>
  <inkml:trace contextRef="#ctx0" brushRef="#br0" timeOffset="-66161">5727 3015 263 0,'0'0'198'0,"0"0"-67"15,0 0-20-15,0 0-1 16,0 0-10-16,0 0-42 16,0 11-1-16,0-11 4 15,0 3-45-15,0-3 14 0,31 0-19 16,23 0 21-1,17 0 29-15,22 0-39 0,22 0 10 16,37-9-2-16,43 1-25 16,14 2 17-16,13-2-22 15,5 1 0 1,-5 0-1-16,0 4 5 0,-4-3-4 16,-5 4 0-16,-13-1 8 15,0-1-7-15,-9 4-1 16,-9 0 0-16,9 0-3 15,-27 0 7-15,1 0-4 16,-14 0 0-16,13-5 11 16,5 0-13-16,4-1 2 15,0 0 0-15,-8 0-6 0,-23 3 7 16,13 1-1-16,-12 2 0 16,-1 0 7-16,4-3-11 15,-3 1 4-15,-1-2 0 16,4 0-6-16,-12 4 8 15,8-1-2-15,13-3 0 16,-12 2 7-16,8-1-12 16,-5 0 5-16,-13 1 0 15,1-4-3-15,-1 0 6 16,-9 0-3-16,32 1 0 16,17-2 9-16,-4 2-10 15,35 3 1-15,-21-4-1 16,-1 1-13-16,-13-4 14 0,-5-2 0 15,-22-1 0 1,5 1 7-16,-14 2-4 0,9 0-3 16,5 4 0-16,4 1-6 15,4-1 7-15,14 2-1 16,-4 1 0-16,-14-4 6 16,4-2-6-16,-22 2 0 15,-8-2 3-15,8 2-9 16,5 0 6-16,-5-2 0 15,9 2 0-15,-9-3 4 16,1 1-4-16,-10 0 0 16,-17-1 0-16,-9 4-7 0,-14-1 7 15,5 0 0 1,-5 3-3-16,10 1 8 0,-6-4-5 16,6 3 0-16,3-2 8 15,1-1-16-15,-13 3 8 16,-1 0 0-16,-4 3-1 15,-22 0 6-15,-23 0-5 16,5 0 0-16,9 0 5 16,4 0-9-16,27-3 4 15,14 0 0-15,3-1-4 16,19 3 8-16,-23 1-4 16,-13-3 0-16,-35 3 8 15,-14 0-13-15,-13 0 5 16,-10 0 0-16,1 0-6 15,13 0 3-15,-4 0 0 0,0 0-24 16,13 4-70-16,-22 9-67 16,0-2-77-16,-9 1-154 15</inkml:trace>
  <inkml:trace contextRef="#ctx0" brushRef="#br0" timeOffset="-63609">5736 3114 153 0,'0'0'347'0,"0"0"-176"16,0 0-51-16,0 0-4 16,0 0-26-16,0 0-25 15,-9-40 12-15,9 40-32 16,0 0 0-16,0 0 4 15,0 0-30-15,0 0 10 16,0 0-25-16,0 19 6 16,0 13 20-16,0 14-2 15,0 7-14-15,0 10 16 16,0 4-23-16,0 7 24 16,0 2-28-16,0-2 5 15,18 5 0-15,4-2-8 16,-4-7 0-16,0 2 4 0,4-11 4 15,-13-4-8-15,0-5 0 16,0-7 6-16,-1-12-12 16,1-1 6-16,-9-3 0 15,14-4-2-15,-14-3 10 16,9 2-8-16,-9-9 0 16,0 0 4-16,0-7-10 15,0-4 6-15,0-4 0 16,0 3-4-16,0-3 10 15,0 1-6-15,0 3 0 16,0-4 7-16,0 0-18 16,8 0 11-16,1 2 0 0,-9 2-8 15,18-2 10 1,4 1-2-16,-4-3 0 0,9 2 5 16,4-2-2-16,18 0-3 15,-5 0 0-15,27 0-6 16,14 0 13-16,21 0-7 15,10-5 0-15,8-3-1 16,1 3-3-16,-1-2-1 16,9 2 5-16,9-1-4 15,14 6 5-15,4 0-1 16,13 0 0-16,0 0-1 16,1-3 1-16,8 0 0 15,0-5 1-15,-13 2-5 16,-5-1 4-16,1-1 0 15,-23 6 0-15,0 2 9 0,5 0-8 16,4 0-1-16,13 0 0 16,18 0-4-16,18 0 4 15,9-3 0-15,13-2 0 16,0-7-8-16,-13-2 4 16,-18 0 2-16,-9 3 2 15,-9-1-10-15,-22 7 9 16,23-1 1-16,-1 3 0 15,18-2 8-15,9 2-11 16,22-3 3-16,-13 1 0 16,13-1 0-16,-13 0 0 15,-14 4 0-15,-4-4 0 0,-31 0 4 16,5 0-7-16,8-5 3 16,0 3 0-16,18-6-5 15,-9-1 5-15,9 3 0 16,-8-1-2-16,-32 1 11 15,-18 1-9-15,-9 2 0 16,-8 4 1-16,-1 5-6 16,1-3 5-16,17 3 0 15,14 0 1-15,-5 0 5 16,22 0-6-16,-4 0 0 16,5 0 5-16,8 0-11 15,-13 0 6-15,-5 0 0 16,-21 0-11-16,-10 3 16 0,-17-3-5 15,-23 0 0-15,-8 0 9 16,-19 0-15-16,-8 0 6 16,0 0 0-16,9 0-5 15,9 0 10-15,-1 0-5 16,10 0 0-16,-10 0 7 16,-8 0-12-16,-9 0 5 15,-22 0 0-15,4 0-6 16,-14-3 10-16,15 3-4 15,3 0 0-15,23 0 8 16,9 0-12-16,30 0 4 16,10 0 0-16,-5 0-7 0,-4 0 11 15,-32 0-4 1,-17 0 0-16,-22 0 6 0,13 0-7 16,9 0 1-16,-5 0 0 15,23 3-4-15,22 2 7 16,-14-5-3-16,-8 0 0 15,-18 0 8-15,-23 0-8 16,-3 0 0-16,-14 0 0 16,-9 0-4-16,0 0 12 15,0 0-8-15,0 0 4 16,0 0 4-16,0-5-5 16,0-1-3-16,0 1 5 15,0-4 1-15,0 1 0 16,0-5-5-16,0 3 11 15,0-2-6-15,0-4 3 0,0-1-9 16,0-6 3-16,0-3 11 16,0 1-11-16,0-3 1 15,0-1 2-15,0-5 3 16,0-3 0-16,0-8-9 16,0-3 2-16,0-3 13 15,0 0-12-15,0-5 1 16,0-1 10-16,-9 0-10 15,9-2 10-15,-9 5-14 16,-5 1 5-16,6-2 6 16,-10 2-7-16,9 5-2 15,0-1 1-15,0 3 11 0,-4 5-10 16,4 1-4 0,0 1 4-16,0 7-4 0,9 7 0 15,-9 2 0-15,9 9-4 16,0 0 14-16,-9 8-10 15,9 1 0-15,0 2 5 16,0-3-13-16,-13 1 8 16,13-7 0-16,-18 1-5 15,1-3 1-15,-23-3 1 16,-36 5-21-16,-39 10-42 16,-59 2-21-16,-35 17-92 15,-13 25-117-15,13 6-275 16</inkml:trace>
  <inkml:trace contextRef="#ctx0" brushRef="#br0" timeOffset="-62760">6562 3632 587 0,'0'0'175'0,"0"0"-27"16,0 0-19-16,0 0-26 16,0 0-56-16,0 0-33 15,76-83 14-15,-41 81-22 16,-3 2 16-16,-6 0-8 15,5 0-6-15,-13 11-2 16,4 12-6-16,-22 8 2 16,0 6 0-16,-22 4 1 15,-27 6 0-15,5-5 3 16,-14-5 2-16,18-14-2 16,13-9-6-16,14-9 0 15,13-5-1-15,0 0 10 16,0 0-9-16,0 0 5 0,0 0 6 15,31 0-13 1,45-3 2-16,48-19 0 0,40-9 8 16,19 0-8-16,-23 3 0 15,-45 13-72-15,-57 12-209 16,-36 3-369-16</inkml:trace>
  <inkml:trace contextRef="#ctx0" brushRef="#br0" timeOffset="-62362">8073 3048 617 0,'0'0'196'0,"0"0"-46"0,0 0-10 16,0 0-28-16,0 0-11 15,0 0-61-15,0-78-11 16,0 81-29-16,0 36 15 16,9 18-3-16,4 22 29 15,-4 12-22-15,-9 13 18 16,0 15-18-16,9 6 4 15,9 0-16-15,-1-10-1 0,6-8 1 16,-6-16-7-16,1-14 0 16,4-15 1-16,-13-14 7 15,0-12-8-15,-9-13 0 16,0-8-45-16,0-7-48 16,0-1-94-16,0-7-198 15,0 0-398-15</inkml:trace>
  <inkml:trace contextRef="#ctx0" brushRef="#br0" timeOffset="-61731">9090 3377 547 0,'0'0'245'16,"0"0"-128"-16,0 0 28 15,0 0-13-15,0 0-35 16,0 0-31-16,0-40-39 16,0 40-9-16,0 0 6 15,0 0-23-15,0 0-1 16,0 23 0-16,0 5 2 0,0 7 11 15,0-4-13 1,0 1 0-16,-9-5 0 0,-4-4 3 16,13-7-3-16,0 2 0 15,0-7 10-15,0 1-13 16,0-3 3-16,22-8 0 16,-4 2-3-16,22-3 7 15,-4 0-4-15,21 0 2 16,-8 0 8-16,9-4-9 15,-9 0-1-15,-22-1 0 16,4 1-1-16,-31 2 1 16,9-2 0-16,-9 2 4 0,0-6 2 15,0-7 9-15,0-7-7 16,0-1-6-16,0-3 37 16,-9 7-25-16,-14 2 3 15,6 5 19-15,8 6-32 16,0 4 25-16,9 2-21 15,0 0-4-15,0 0-2 16,0 0-2-16,0 25 0 16,0 23-8-16,0 6 20 15,0 6-12-15,0 2 0 16,0 1-8-16,0-4 7 16,0-3-62-16,0-5-65 15,9-11-100-15,9-12-337 16</inkml:trace>
  <inkml:trace contextRef="#ctx0" brushRef="#br0" timeOffset="-61380">10681 2808 715 0,'0'0'155'0,"0"0"-48"15,0 0 43-15,0 0-34 0,0 0-15 16,0 0-79-16,-13-37-16 16,13 105 27-16,0 21 12 15,0 3-7-15,0 4 5 16,31 5-25-16,9 0 25 15,-5-2-36-15,5 3-3 16,-13-3 10-16,-5-5-5 16,-13-7-9-16,9-8 0 15,-18-8-2-15,9-8-11 16,-1-10-93-16,15-11-152 16,12-16-330-16</inkml:trace>
  <inkml:trace contextRef="#ctx0" brushRef="#br0" timeOffset="-60795">12902 3341 736 0,'0'0'93'0,"0"0"-17"16,0 0 61-16,0 0-2 0,0 0-79 15,0 0-7 1,0-20-38-16,0 20 19 0,0 0-25 16,0-3 3-16,0 3 20 15,0-3-19-15,0-7 17 16,-9 0-6-16,-4-7-7 15,-5 3-4-15,1 3-8 16,-6 2 1-16,-3 4 2 16,-1 5-2-16,-22 0-2 15,0 8 0-15,9 20 1 16,5 6-11-16,4 3 10 16,22-3 0-16,9 0-6 15,0-6 3-15,9-6-4 16,22-4 6-16,4-13-29 15,14-5 27-15,0 0-8 0,0 0 11 16,9-9-2-16,-23-7 6 16,14-1-4-16,-22 3 2 15,-5 2 6-15,-13 7 3 16,0-1-11-16,-9 6 4 16,0 0 10-16,0 0-14 15,9 9-3-15,-1 25 3 16,15 14 4-16,-14 9 19 15,8 5-23-15,6 6 0 16,-23-1-5-16,8-2-66 16,-8-5-214-16,9-9-543 15</inkml:trace>
  <inkml:trace contextRef="#ctx0" brushRef="#br0" timeOffset="-60442">14537 2791 814 0,'0'0'193'15,"0"0"-85"-15,0 0 30 16,0 0 0-16,0 0-82 0,0 0-54 15,-18-20 22 1,18 68 5-16,27 17 11 0,13 9-6 16,0 6-19-16,-4 4 13 15,4 4-10-15,-14 0-17 16,14 2 22-16,-9-4-23 16,-4-11 0-16,0-4 4 15,-5-11 1-15,-13-12-10 16,0-11-45-16,-9-6-86 15,0-9-40-15,9-5-170 16,22-7-523-16</inkml:trace>
  <inkml:trace contextRef="#ctx0" brushRef="#br0" timeOffset="-60151">15399 3272 962 0,'0'0'208'16,"0"0"-40"-16,0 0-28 15,0 0-71-15,0 0-6 16,0 0-58-16,13-54 1 16,-4 78-11-16,9 12 16 15,-18 12-11-15,18 3 0 16,-18 3 12-16,9 2-11 15,4 4-1-15,14-4-10 0,-9-4-11 16,22-7-86-16,-1-14-51 16,6-11-88-16,4-9-157 15</inkml:trace>
  <inkml:trace contextRef="#ctx0" brushRef="#br0" timeOffset="-59829">15861 3513 542 0,'0'0'262'16,"0"0"-105"-16,0 0 11 16,0 0-38-16,0 0-79 15,0 0-12-15,9-59-39 0,-9 59-12 16,0 16 10 0,0 10-1-16,18 2 3 0,4 0 3 15,14 1 5-15,4-4-1 16,-5-7-7-16,14-10 1 15,0-6 7-15,-9-2-3 16,-13 0-5-16,4-5 22 16,-23-21-15-16,-8-3 46 15,0-7-16-15,0-3-35 16,-31 0 16-16,-17-2-18 16,-19 10 0-16,0 9-2 15,1 10-10-15,17 12 5 16,-5 0-89-16,14 14-109 0,9 9-142 15</inkml:trace>
  <inkml:trace contextRef="#ctx0" brushRef="#br0" timeOffset="-59491">16310 2887 642 0,'0'0'296'0,"0"0"-153"0,0 0 23 16,0 0-22-16,0 0-66 0,0 0-15 16,40-85-53-16,-40 85 11 15,0 26-21-15,0 21 19 16,0 19-2-16,18 8-4 15,-1 8-11-15,6 0 24 16,-14-3-21-16,-1 0-5 16,1-8 0-16,0-3 13 15,-9-2-13-15,0-10 0 16,0-2-49-16,0-6-34 16,22-9-110-16,5-7-125 15,31-18-397-15</inkml:trace>
  <inkml:trace contextRef="#ctx0" brushRef="#br0" timeOffset="-59122">17087 3218 70 0,'0'0'888'16,"0"0"-802"-16,0 0 30 15,0 0 21-15,0 0-50 16,0 0-42-16,-22-72-6 16,62 62-35-16,0 4 15 15,5 4-19-15,-5 2 6 0,8 0-2 16,1 0 2-16,-13 0-6 16,4 0 6-16,0 0 6 15,-14 11-12-15,1 3 0 16,-14 9 2-16,5 9-5 15,-18 9 3-15,0 10 0 16,0 3 12-16,0 3-6 16,9-8 6-16,9-2-12 15,4-7 3-15,-4-9-6 16,9 0 3-16,-14 0-41 16,5-5-130-16,-18-9-336 15</inkml:trace>
  <inkml:trace contextRef="#ctx0" brushRef="#br0" timeOffset="-58934">17478 3428 859 0,'0'0'86'0,"0"0"-36"15,0 0 98-15,231-25-85 16,-146 25-30-16,13 0-33 15,-23 0-2-15,-17 0-71 16,-40 5-449-16</inkml:trace>
  <inkml:trace contextRef="#ctx0" brushRef="#br0" timeOffset="-49641">5843 5385 247 0,'0'0'147'0,"0"0"-25"16,0 0 6-16,0 0 20 15,0 0-42-15,0 0-37 16,9 0 21-16,-9 0-43 15,8 0 3-15,1-3-15 16,22 3-35-16,18-3 26 16,27 0-21-16,30 0-4 0,28 0 13 15,48-2-5-15,27-4-7 16,4 4 8-16,-4-6 4 16,-9 1-16-16,-9 2 2 15,4 0 0-15,-17-1-5 16,4 4 13-16,0-8-8 15,23 3 0-15,-5-8 7 16,31-1-5-16,-5 2-2 16,23 0 0-16,22 2 0 15,-4 5 3-15,-10 1-3 16,-17-2 0-16,-18 0 5 16,-22-1-11-16,0-5 6 15,4 0 0-15,5-3-7 16,22 0 14-16,0 0-7 0,5 6 0 15,-5 1 6-15,-9 1-5 16,-22 3-1-16,-18 1 0 16,0 2-4-16,-17-3 7 15,3 4-3-15,6-1 0 16,-1-5 7-16,18-1-10 16,22-4 3-16,-13-1 0 15,0 3-8-15,-18-1 8 16,-8 1 0-16,-23 6-2 15,4 2 10-15,-4 0-8 16,14 6 0-16,8 0 5 16,0 0-11-16,9 0 6 0,0 0 0 15,-13 0-2-15,13 0 12 16,-17 0-10-16,-32 0 0 16,-17 0 3-16,-19 0-12 15,-12 0 9-15,-10 0 0 16,14 0-8-16,-5 0 17 15,14-2-9-15,-4-1 0 16,-19-3 4-16,-8 3-7 16,-10 1 3-16,-8-1 0 15,-9 0-4-15,-13 3 6 16,13-3-2-16,-5 3 0 16,5 0 8-16,9 0-11 15,0 0 3-15,9 0 0 0,0 0-5 16,-5 0 9-16,-4 0-4 15,0 0 0-15,-9 0 9 16,-14 0-16-16,23 0 7 16,0 0 0-16,9 0-6 15,0 0 11-15,8 0-5 16,1 3 0-16,0-3 7 16,-1 0-11-16,10 0 4 15,-10 0 0-15,10 0 0 16,-5 0 0-16,-27 0 0 15,-4 0-1-15,-22 0 10 16,4 0-13-16,-13-3 4 0,0-3 0 16,-9 4-5-1,0-4 4-15,0 6-29 0,-40 0-134 16,-26 0-242-16</inkml:trace>
  <inkml:trace contextRef="#ctx0" brushRef="#br0" timeOffset="-47751">5834 5526 350 0,'0'0'169'16,"0"0"-45"-16,0 0-79 15,0 0 3-15,0 0-5 16,0 0-39-16,-89-20 23 16,89 20-12-16,0 0-11 15,0 11 15-15,0 18-15 16,-9 10 12-16,0 6 90 15,-9 10-83-15,18 7 55 16,-8 9-24-16,8 7-22 0,0 13 34 16,0 3-43-1,0 2 0-15,0 3 19 0,0 3-38 16,0 6 21-16,8 7-1 16,1 2-12-16,0-1 14 15,9-11-23-15,-18-15 1 16,22-14 19-16,-13-12-18 15,0-17 18-15,0-7-19 16,-9-13 2-16,0-9 0 16,0-9-6-16,0-4 0 15,0-5-3-15,0 0 18 16,0 0-14-16,9 0-1 16,-9 0 3-16,9 0-3 15,4 0 0-15,22 0 0 0,32-14-4 16,40-17 12-16,35-3-2 15,22-1-6-15,18 3 10 16,1-3-9-16,-1-1-1 16,0 4 0-16,0 3-9 15,-9 4 6-15,-4 3 2 16,27 7 1-16,4 1-7 16,17 3 0-16,23 0 7 15,18 2 0-15,4 4-6 16,5 2 12-16,-10-1-6 15,1 2 0-15,-5-4 4 16,-35-2-7-16,-5-6 3 16,-4-3 0-16,0 3-13 0,31-4 13 15,17 5 0-15,5 7 0 16,14 0 8-16,-5 3-9 16,-5 1 1-16,-8-2 0 15,-18 1-6-15,-18 1 12 16,-4-1-6-16,-5 0 0 15,-4-2 8-15,13 0-16 16,18-4 8-16,9 3 0 16,8 3-4-16,-17 0 6 15,-22-3-2-15,-14 6 0 16,-13-3 10-16,-22 1-13 16,13-1 3-16,1 0 0 15,8 0-6-15,13 3 9 0,5 0-3 16,4 0 0-16,-22 0 7 15,0-4-16-15,0-6 9 16,-18 4 0-16,1 1-9 16,-23 0 9-16,-18 1 0 15,-9 2 0-15,-8-2 13 16,0-2-21-16,-1 2 8 16,9 0 0-16,19-1-3 15,-10 2 5-15,5 0-2 16,-14 0 0-16,0 3 8 15,-21-3-8-15,-15 3 0 16,-21-2 0-16,-18-2-7 0,-40 2 7 16,9-1 0-16,-18-2 0 15,9-1 12-15,22 0-13 16,-5-2 1-16,14 2 0 16,18 0-13-16,-14 3 13 15,5-3 0-15,-9 6-2 16,-22-2 7-16,-9-1-5 15,-9 0 0-15,0-5 4 16,0-1-4-16,0-5 0 16,0-6 0-16,0 6-5 15,0 0 14-15,0-3-9 16,0-3 0-16,0-8 9 16,0-9-15-16,9-8 6 0,-9-12 0 15,0-5 15-15,0-6-7 16,-18-11 2-16,-17 3 0 15,-5-4-1-15,8 1 5 16,6 2-10-16,17 4 0 16,9-3 10-16,0-2 0 15,0 0-14-15,0-2 0 16,9 7 11-16,-9 1-13 16,9 11 2-16,-9 1 0 15,0 12-7-15,0 0 11 16,-9 9-4-16,-18-2 0 15,5 10 4-15,-5 6-10 16,18 3 6-16,-13 1 0 16,-13 1-5-16,-23 10 5 0,-31 4-5 15,-35 6 1-15,-59 0-45 16,-16 20-49-16,-33 8-131 16,-16-3-196-16</inkml:trace>
  <inkml:trace contextRef="#ctx0" brushRef="#br0" timeOffset="-46999">7971 5435 482 0,'0'0'167'16,"0"0"-31"-16,0 0-2 16,0 0-46-16,0 0 3 15,0 0-18-15,0 0-40 16,-71-59-8-16,71 116-17 16,13 19-4-16,31 12 70 15,5 10-53-15,9 7 10 16,0 11 8-16,-9 9-32 15,-14 2 18-15,-4 1-21 16,-4-4 0-16,-5-4 5 16,-4-4-6-16,-9-12-3 0,-9-16 0 15,9-11-3-15,-9-24 2 16,0-13-81-16,0-15-146 16,-18-15-250-16</inkml:trace>
  <inkml:trace contextRef="#ctx0" brushRef="#br0" timeOffset="-46573">10170 5435 287 0,'0'0'302'0,"0"0"-160"16,0 0 5-16,0 0-31 15,0 0-9-15,0 0-71 16,0-14-2-16,0 36-9 15,0 21-18-15,0 19 24 16,0 15 39-16,0 14-61 0,0 16 24 16,0 12-33-1,0 9 22-15,9-4-18 0,-9 0 5 16,0-5-1-16,0 0-8 16,0 0 0-16,13-9-4 15,5-13 4-15,0-24-14 16,22-28-30-16,0-18-150 15,4-27-88-15,23 0-377 16</inkml:trace>
  <inkml:trace contextRef="#ctx0" brushRef="#br0" timeOffset="-46177">12947 5367 593 0,'0'0'113'15,"0"0"3"-15,0 0 19 16,0 0-24-16,0 0-15 15,0 0-54-15,-18-71-4 16,18 71 6-16,0 37-44 16,0 17 0-16,9 23 21 0,13 11-11 15,-4 10 27-15,8 13-26 16,-3 2-11-16,-14 6 24 16,-1-5-19-1,-8-7-5-15,0-11 0 0,0-11 10 16,0-9-10-16,0-5 0 15,0-3-8-15,9-3 2 16,22-14-124-16,14-14-142 16,4-16-209-16</inkml:trace>
  <inkml:trace contextRef="#ctx0" brushRef="#br0" timeOffset="-45659">15524 5042 631 0,'0'0'171'0,"0"0"-28"16,0 0-24-16,0 0 1 15,0 0-36-15,0 0-39 16,13-74-1-16,5 114-42 16,8 19-2-16,5 24 31 15,5 15-15-15,13 15 28 16,-9 12-22-16,-14 6-17 16,6 4 30-16,-6 1-32 15,-4-3 0-15,5-8-1 0,-18-12 12 16,22-5-14-16,-13-6 0 15,0-3 1-15,13-6-10 16,-5-8 9-16,14-15-42 16,-13-15-69-16,-18-16-231 15,-9-22-425-15</inkml:trace>
  <inkml:trace contextRef="#ctx0" brushRef="#br0" timeOffset="-44787">6913 6123 439 0,'0'0'178'0,"0"0"-23"15,0 0-35-15,0 0-20 16,0 0-25-16,0 0-3 16,58-133-61-16,9 133-8 0,13 0 8 15,-14 3-2-15,1 19 0 16,-18 10-9-16,-22 7 9 15,-27 9-19-15,0 12 10 16,-9-1 0-16,-40-2-8 16,-9 2 21-16,0-4-13 15,1-13 0-15,21-6 5 16,5-10-6-16,13-12 1 16,18-8 0-16,0-6-5 15,0 0 10-15,0 0-5 16,40 0 0-16,27 0 12 15,35-6-12-15,22-17 0 0,32 4 1 16,-5-1-6 0,4 0-9-16,-30 6-168 0,-19 0-128 15</inkml:trace>
  <inkml:trace contextRef="#ctx0" brushRef="#br0" timeOffset="-44235">8908 5939 449 0,'0'0'176'0,"0"0"-48"0,0 0 12 16,0 0-23-16,0 0-22 16,0 0-30-16,0-62-40 15,0 62 18-15,9 0-43 16,0 5 7-16,0 21-14 16,13 8 11-16,-13 11-4 15,0 7 0-15,0 10 16 16,0 0-12-16,0-5-4 15,13-10 1-15,4-15-1 16,14-13 2-16,-13-13-2 16,4-6 3-16,5 0 8 0,-5-2-8 15,-13-24-2-15,-1-5 7 16,6-6-7-16,-15-2 3 16,1 2-4-16,-9 2 3 15,0 7 12-15,0 11 8 16,0 9 6-16,0 5-20 15,0 3 31-15,-9 0-40 16,9 14 3-16,-8 28-6 16,8 9 3-16,0 7 0 15,0-3 0-15,0 5 10 16,8 3-13-16,19-1 3 0,4-3-7 16,-4-8-13-16,4-8-144 15,-4-15-178-15</inkml:trace>
  <inkml:trace contextRef="#ctx0" brushRef="#br0" timeOffset="-41632">11418 5788 699 0,'0'0'140'15,"0"0"-1"-15,0 0-10 16,0 0-55-16,0 0-41 16,0 0-23-16,0 0-6 15,-22-5-6-15,31 5 2 16,4 5 0-16,14 7 10 15,13-6 4-15,-4-6-9 0,21 0 22 16,10 0-21 0,-9 0 4-16,-9 0-3 0,-9 0-3 15,-14 0 3-15,-8 0-7 16,-18 6 0-16,13 5-4 16,-4 9 1-16,-9 6 3 15,0 7 0-15,0 7 6 16,0 2-6-16,0 3 0 15,0 4 0-15,0-4 4 16,0-2 0-16,0-4-4 16,0-5 0-16,0-6-5 15,0-8 3-15,-9-6-58 16,9-5-107-16,0-6-52 16,0-3-135-16</inkml:trace>
  <inkml:trace contextRef="#ctx0" brushRef="#br0" timeOffset="-41403">11587 6168 210 0,'0'0'290'0,"0"0"-159"15,0 0-2-15,0 0-36 16,0 0-64-16,0 0-29 15,98-11 0-15,17 9 30 16,28-10-10-16,21-5-4 0,-13 1-16 16,-27 1 0-16,-44 12-247 15</inkml:trace>
  <inkml:trace contextRef="#ctx0" brushRef="#br0" timeOffset="-41001">14395 5664 722 0,'0'0'158'0,"0"0"10"16,0 0-29-16,0 0-30 15,0 0-21-15,0 0-62 16,0-34-1-16,0 34-25 15,0 12-6-15,0 25 4 0,9 11-3 16,0 6 5 0,0 6 2-16,4 1 6 0,-4 6-6 15,0-4-2-15,-9 6-7 16,0-13-16-16,0-5-179 16,9-14-158-16</inkml:trace>
  <inkml:trace contextRef="#ctx0" brushRef="#br0" timeOffset="-40610">14759 5978 616 0,'0'0'196'15,"0"0"-31"-15,0 0-46 16,0 0-12-16,0 0-40 15,0 0-67-15,0-9-9 16,0 36-5-16,0 6 14 16,18 8 1-16,4-4-1 15,-4-1 3-15,18-2-8 16,4-6 2-16,0-7-2 16,4-11-3-16,5-10-12 15,-9 0 18-15,-13 0-4 16,4-28 6-16,-5-7 10 15,-17-4-7-15,-9-3 12 16,0-3 41-16,0 2-28 0,-35 8 17 16,-14-1-22-16,-9 5-18 15,-9 11 0-15,10 4-5 16,-10 9-6-16,9 7 0 16,18 0-87-16,40 7-169 15,0 9-336-15</inkml:trace>
  <inkml:trace contextRef="#ctx0" brushRef="#br0" timeOffset="-40087">17803 5667 370 0,'0'0'448'16,"0"0"-309"-16,0 0 34 15,0 0-66-15,0 0-25 16,0 0-43-16,-27-130-20 15,-13 127-6-15,4 3-11 16,-21 0-2-16,8 0 0 16,-9 23 1-16,9 5-5 0,23 9 4 15,-6 5 0-15,32 1-5 16,0-7 11-16,49-4-10 16,9-12 4-16,9-12-22 15,-1-8 15-15,-8 0-17 16,-9 0 24-16,-22-20 3 15,4 0-2-15,-31 6 0 16,0 1 15-16,0 4-15 16,0 7 24-16,0 2 1 15,0 0-14-15,0 24-12 0,-9 30-21 16,0 14 21 0,9 3-1-16,0 2 8 15,0-2-7-15,0-2 0 0,18-10-4 16,-18-8-30-16,0-12-290 15</inkml:trace>
  <inkml:trace contextRef="#ctx0" brushRef="#br0" timeOffset="-29401">5776 8213 321 0,'0'0'134'0,"0"0"10"16,0 0-19-16,0 0-45 15,0 0-9-15,0 0-17 16,0 0 8-16,0-13 0 16,0 11-20-16,0 2 2 15,0 0-7-15,0 0-23 0,0 0 10 16,0-8-21-16,36 2-1 15,21-2 5 1,41-4-4-16,26 10-3 0,59-5 5 16,25 5-3-16,32-7 4 15,31-2-6-15,-4 0 0 16,0 1 1-16,4 0 2 16,-5 4-3-16,-8 0 4 15,-1 1 0-15,6 0 1 16,-6-1-5-16,19-3 1 15,30 1 0-15,23-1 2 16,13-2-3-16,-4-1 0 16,-23 4-1-16,-39 3 0 0,-14 5 1 15,-36 0 0 1,-3 0 1-16,-15 0 0 0,6-6-1 16,3-2 1-16,14-4 7 15,18 1-8-15,9 0 0 16,-18-1-2-16,-18-2 1 15,-22 0 1-15,-9 0 0 16,0-3-7-16,0 5 16 16,22 1-11-16,5 2 2 15,22 1 0-15,22-1 2 16,-27 3-2-16,5 1 0 16,-9 0 0-16,-9 1 6 15,-4-1-6-15,-5 1 0 16,5 2-3-16,4-4 0 0,9 1 3 15,-22 0 0-15,-9-5 1 16,-27 5-1-16,-31 2 0 16,-4 1 0-16,-13 2 6 15,-14 0-5-15,4 0-1 16,1 0 1-16,-28 0-5 16,-3 0 10-16,-18 0-6 15,-10 0 0-15,-8 0 4 16,0 0-5-16,9 0 1 15,-5 0 0-15,18 0-4 16,14 0 6-16,-19 0-2 16,1 0 0-16,0 0 10 15,-19 0-14-15,1 0 4 0,-22-3 0 16,-5-1 1-16,-4 4-1 16,-18-2 0-16,0 2 3 15,0 0 5-15,18 0-13 16,22-3 5-16,-5 0-3 15,23 3-8-15,-9 0 11 16,-9 0 0-16,-31 0-1 16,-9 0-10-16,0 0-3 15,-49 0-159-15,-44 3-314 16</inkml:trace>
  <inkml:trace contextRef="#ctx0" brushRef="#br0" timeOffset="-27116">5812 8340 166 0,'0'0'280'15,"0"0"-154"-15,0 0 16 16,0 0-78-16,0 0-21 16,0 0-12-16,-45-62-23 15,36 59 15-15,9-1 7 0,-13 4-18 16,13 0 17-1,0-2-19-15,0 2-5 0,0 0 7 16,0-3-10-16,0 3 4 16,0 0-2-16,0 0-2 15,0 0 20-15,0 0-22 16,0 20 5-16,0 17 40 16,0 13 2-16,0 10-27 15,0 9 2-15,31 9-4 16,5 10 16-16,-5 8-21 15,9 6-6-15,-5 6 6 16,-4-6-11-16,-13-6 2 16,0-8-4-16,-18-11 10 0,0-6-6 15,0-16-4 1,0-4 1-16,0-5 1 0,0-12 4 16,0-4-5-16,0-7-1 15,0-8 3-15,0-8-3 16,0-3 0-16,9-4 0 15,-9 0-4-15,13 0 11 16,-13 0-6-16,0 0-1 16,9 0 6-16,9 0-2 15,-1 0 1-15,23 0-1 16,9-5-1-16,18-4 1 16,17 1-4-16,41-4 0 15,-1 1 7-15,23 2-7 0,-14 1 0 16,-26 3 0-16,-5 1-11 15,13-2 13-15,19 1-2 16,30-5 0-16,36-2 5 16,22-3-3-16,18 1-2 15,0 0 1-15,-13 0-4 16,-5 0 6-16,-31 2-3 16,-9 4 0-16,-18-1 6 15,18 1-6-15,18 2 0 16,31-2 1-16,27-1-8 15,26 1 10-15,14 0-3 16,0-1 0-16,-9 0 2 16,-32 4-1-16,-8-4-1 15,-27 4 1-15,-22-1-2 0,0-3 1 16,-9 2 0-16,13-3 0 16,14 5 4-16,4-4-4 15,-4 4 0-15,-5-4 2 16,-22-3-8-16,9 2 6 15,0-1 0-15,4-1-3 16,-4 0 8-16,9-2-5 16,13 3 0-16,-13 2 2 15,-5 1-4-15,-12 3 2 16,-10 1 0-16,-13 1-2 16,-5-2 8-16,27 2-6 15,0 0 0-15,13-2 5 0,-4-1-14 16,9 0 8-16,-5-5 1 15,-13 0-4-15,-31 2 10 16,-4-3-8-16,-23 7 2 16,9 0 0-16,5 5 4 15,4 0-4-15,5 0 0 16,-23 0-4-16,0 0 6 16,-26-4-2-16,-14 4 0 15,-13-2 8-15,-13 2-10 16,-10-3 2-16,1 3 0 15,-5 0-3-15,5-3 6 16,9 3-3-16,4 0 0 16,-4 0 5-16,-10 0-7 0,1 0 2 15,-13-2 0 1,-14 2 5-16,-14-4-3 0,-8 4-1 16,-9 0 13-16,9 0-4 15,-9-2 42-15,22-1-32 16,5-3-16-16,4-2 15 15,5 0-15-15,4-1 0 16,-14 6-4-16,-3-3 7 16,-15 6-6-16,-8-4-1 15,0 4 0-15,0 0-1 16,9 0 2-16,-9 0-1 16,9 0 0-16,0-5 4 15,0 3-4-15,13-1 0 16,-22 0 1-16,0 1 10 0,0-8-9 15,9 0 23 1,-9-5 4-16,9-1-25 0,-9 4 18 16,0 6-14-16,9 2-7 15,-9 0 15-15,0 4-15 16,9-5-1-16,-9-7 5 16,0-5 3-16,13-11-7 15,-13-7 1-15,0-10 2 16,0-3 10-16,0-10-10 15,-31 6 1-15,4-5 10 16,5 3-13-16,-5 1 11 16,19 2-10-16,-1 0 4 15,9 6 1-15,0-7-8 0,0 1 3 16,0 0-3 0,0-5 3-16,0-3-3 0,0 0 0 15,-14-1 8-15,14 3-9 16,-9 7 1-16,1-3 0 15,8 8-7-15,0 0 10 16,0 9-3-16,0 7 0 16,0 10 6-16,0 7-9 15,0 4 3-15,0 2-5 16,-58 6-1-16,-58 0-26 16,-57 23-45-16,-54 19-116 15,-52 1-314-15</inkml:trace>
  <inkml:trace contextRef="#ctx0" brushRef="#br0" timeOffset="-26350">7758 8349 539 0,'0'0'180'16,"0"0"-22"-16,0 0 2 15,0 0-40-15,8-151-17 0,-8 135-29 16,0 4-24-16,0 9-2 16,0 3 1-16,0 0-40 15,0 0-9-15,9 28-5 16,22 31 5-16,18 27-5 15,-4 13 10-15,12 14-5 16,1 16 5-16,0 17 1 16,-9 5-2-16,-9-2-4 15,-14-16 0-15,-8-14-2 16,-4-26 6-16,-14-16-4 16,8-18 0-16,-8-22-68 15,9-14-77-15,9-14-93 0,0-9-151 16</inkml:trace>
  <inkml:trace contextRef="#ctx0" brushRef="#br0" timeOffset="-25983">9837 8187 666 0,'0'0'184'0,"0"0"-37"0,0 0-5 16,0 0 0-16,0 0-66 15,0 0-69-15,26-68-7 16,-26 107 2-16,0 16-2 15,0 21 32-15,9 6-23 16,5 8 15-16,3 4-2 16,10 7-22-16,-5 7 16 15,5 0-16-15,13 2 0 16,-13-13 5-16,4-10-5 16,-14-16 0-16,1-9-59 15,4-13-156-15,-4-12-191 16</inkml:trace>
  <inkml:trace contextRef="#ctx0" brushRef="#br0" timeOffset="-25588">12067 7972 403 0,'0'0'352'0,"0"0"-199"0,0 0-1 16,0 0-8-16,0 0-23 15,0 0-43-15,-9-71-35 16,9 71 2-16,0 0-39 15,0 0-2-15,0 28-4 16,0 18 6-16,0 22 1 16,0 14 9-16,18 8-12 15,4 9 4-15,14 3-4 16,-5-3-4-16,13 3 1 16,-13-6 8-16,-13 6-7 15,-9 3-2-15,-9-2-11 0,0-7-42 16,13-15-147-16,14-13-170 15</inkml:trace>
  <inkml:trace contextRef="#ctx0" brushRef="#br0" timeOffset="-25107">14866 8139 520 0,'0'0'232'0,"0"0"-25"16,0 0-45-16,0 0-38 16,0 0 1-16,0 0-88 15,67-71 43-15,-67 71-24 0,0 0-40 16,9 0 12-16,-9 0-28 15,0 0 1-15,8 8-3 16,1 32 0-16,9 16 2 16,4 25 4-16,-4 12-4 15,0 11 10-15,13 15-4 16,9 9-3-16,-5 4-1 16,14 4-2-16,-22-5-23 15,22-21-140-15,-9-22-268 16</inkml:trace>
  <inkml:trace contextRef="#ctx0" brushRef="#br0" timeOffset="-24268">6505 8748 604 0,'0'0'145'0,"0"0"31"15,0 0-73-15,0 0-44 16,0 0-7-16,0 0-35 0,44-110-4 15,5 106 7-15,9 4-18 16,-9 0 21-16,-1 26-17 16,-12 16 0-16,-5 18 3 15,-22 10-9-15,-9 12 0 16,0 4 6-16,-49-7-1 16,-9-9-1-16,-8-13-4 15,8-15 7-15,22-13-10 16,14-14 3-16,13-13 0 15,9-2-3-15,0 0 8 16,0 0-2-16,49 0-3 16,27-2 2-16,30-16-7 15,37-2 5-15,-10 5-52 0,5 2-180 16,-14 1-229-16</inkml:trace>
  <inkml:trace contextRef="#ctx0" brushRef="#br0" timeOffset="-23741">8579 8699 636 0,'0'0'207'0,"0"0"-42"16,0 0-22-16,0 0-28 15,0 0-15-15,0 0-53 16,-44-124 5-16,35 124-20 16,9 0-24-16,0 0 11 15,0 0-19-15,0 10-16 16,0 25 13-16,0 13 1 15,0 6 2-15,9 5 0 16,18 1 9-16,4-6-11 16,4-6 2-16,5-17 0 15,-4-11-8-15,4-14-2 16,-9-6 9-16,4-6-5 0,-3-25 12 16,-6-7 1-16,-8 2-7 15,4-1 3-15,-13 9 1 16,0 8-1-16,-9 6-3 15,9 11 2-15,-9 3 4 16,0 0-12-16,0 0 1 16,0 14-22-16,0 29 20 15,0 16 7-15,0 8 0 16,0 8 0-16,31-7-79 16,-4-6-83-16,4-11-147 15,13-15-244-15</inkml:trace>
  <inkml:trace contextRef="#ctx0" brushRef="#br0" timeOffset="-23320">10659 8524 674 0,'0'0'155'15,"0"0"-24"-15,0 0 20 0,0 0-64 16,0 0-1 0,0 0-33-16,-18-40-46 0,18 37-3 15,58 1-4-15,17 2 0 16,14-4 3-16,-5 4-1 15,-8 0-2-15,-9 0 0 16,-10 0 9-16,-17 6-7 16,-13 11-2-16,4 3 0 15,-22 11-4-15,0 5 9 16,0 8-5-16,-9 3 1 16,9 3 6-16,-9 3-8 15,13-3 1-15,-4-2 0 0,9-5-6 16,-1-6-39-1,15-15-140-15,3-7-127 0,5-15-376 16</inkml:trace>
  <inkml:trace contextRef="#ctx0" brushRef="#br0" timeOffset="-23144">11112 8815 700 0,'0'0'89'16,"0"0"-62"-16,0 0 12 16,218-28-4-16,-121 25-24 0,-3 3-11 15,3 0-55 1,-30 0-472-16</inkml:trace>
  <inkml:trace contextRef="#ctx0" brushRef="#br0" timeOffset="-21978">13742 8515 384 0,'0'0'233'0,"0"0"-95"0,0 0-3 15,0 0 13-15,0 0-72 16,13-158-17-16,-13 147-23 16,-31 2-24-16,13 9 3 0,-22 0-15 15,5 0 2 1,-14 0-5-16,0 23 7 0,-9 5-4 15,10 6 0-15,-1 3 7 16,22 1-12-16,9-3 5 16,18 0 0-16,0-9-8 15,36-8-3-15,22-9-24 16,-1-9 15-16,10 0 0 16,-9-20 19-16,-9-8 1 15,-23-6 0-15,5 0 1 16,-13 0 5-16,-18 3-6 15,9 6 1-15,-9 10 6 16,0 12 12-16,0 3-7 16,0 0-12-16,0 26-3 15,0 22-5-15,0 11 8 0,0 1 4 16,0 2 3 0,0 0-3-16,31 1-4 0,-13 5-5 15,13-3-73-15,-4-5-428 16</inkml:trace>
  <inkml:trace contextRef="#ctx0" brushRef="#br0" timeOffset="-21332">16856 8346 505 0,'0'0'182'0,"0"0"-26"15,0 0 10 1,0 0-37-16,0 0-22 0,0 0-34 15,-17-122-10-15,17 122 13 16,0 0-39-16,0 0-25 16,0 0-3-16,0 5-9 15,-9 30 0-15,9 18-5 16,-14 9 10-16,14 1 0 16,0 5-5-16,0 0 3 15,0 2-10-15,0 1 7 16,14 0-70-16,3-11-126 15,1-13-267-15</inkml:trace>
  <inkml:trace contextRef="#ctx0" brushRef="#br0" timeOffset="-20950">17336 8414 772 0,'0'0'156'16,"0"0"-30"-16,0 0-3 16,0 0-62-16,0 0-26 15,0 0-33-15,-98 19 8 16,81 32-9-16,17 3-1 16,0-3 7-16,0 3-6 15,0-9 0-15,40-2-1 0,35-12 18 16,32-12-14-1,4-16 37-15,13-3 15 0,-8-3-20 16,-27-24 2-16,-14-10-14 16,-26-9 9-16,-22-10 19 15,-10-10-25-15,-17-2 7 16,0-5-11-16,-66 2-19 16,-19 12 19-16,-30 13-23 15,-18 18 3-15,-23 24-11 16,-4 4 7-16,5 41-31 15,30 29-129-15,41 13-180 16</inkml:trace>
  <inkml:trace contextRef="#ctx0" brushRef="#br1" timeOffset="21763">20708 4852 398 0,'0'0'233'0,"0"0"-75"15,0 0-55-15,0 0 1 0,0 0 7 16,0 0-56-16,-66-105-18 16,101 103-21-16,14 2-15 15,9 0 19-15,-9 0-20 16,-5 25 0-16,-13 9 1 16,-22 5 7-16,-9 4-8 15,0 2 0-15,0-5 6 16,-18-3-5-16,-13-12-1 15,13-8 0-15,18-9-1 16,0-4 6-16,0-2-5 16,0-2 0-16,27 0-17 15,31 0 14-15,48-8-30 0,1-26-65 16,17-6-53-16,-17-5-144 16,-22-6-297-16</inkml:trace>
  <inkml:trace contextRef="#ctx0" brushRef="#br1" timeOffset="22005">21357 4389 482 0,'0'0'189'15,"0"0"-35"-15,0 0-23 16,-218-159-11-16,187 141-35 16,22 9-4-16,9 9-23 15,0 0-58-15,27 9-6 16,44 36 6-16,13 21 1 0,14 13 9 15,4 9-4 1,5 5-6-16,-23-8 2 0,-26-3 8 16,-27-5-12-16,-31 2 2 15,-9 9 0-15,-80-1-5 16,-17-1 1-16,-5-9-74 16,22-16-123-16,13-10-298 15</inkml:trace>
  <inkml:trace contextRef="#ctx0" brushRef="#br1" timeOffset="12623">20313 1234 434 0,'0'0'177'0,"0"0"-34"0,0 0-7 15,0 0 13 1,0 0-51-16,0 0-28 0,0 3 19 16,0-3-46-16,0 0 12 15,0 0-1-15,0 0-32 16,0 0 18-16,9 0-23 16,4 0-17-16,-4-17 14 15,18-3-12-15,4-2-2 16,-5 1 0-16,5 5 2 15,-13 7-1-15,-9 3-1 16,-9 4 0-16,9 2-3 16,-9 0 7-16,0 0-4 15,0 0 0-15,0 0 4 16,0 0-15-16,0 0 11 0,0 11-4 16,9 16-7-16,4 14 12 15,-4 1-1-15,0 7 0 16,0 1 9-16,0-1-12 15,0 2 3-15,0-6 0 16,-9-2-9-16,22-7 9 16,-22-10 0-16,9-6-2 15,-9-12-1-15,0-2-1 16,0-4 4-16,0-2-2 16,0 3-6-16,0 3 0 15,-31 0 5-15,4-1-4 16,0 0-6-16,5-1 4 15,13-4 2-15,9 0 6 0,0 0-7 16,0 0-2-16,0 0-3 16,0 0 7-16,9 0-35 15,31-12-27-15,18-13 6 16,17-3-71-16,-8-7-93 16,-18 2-220-16</inkml:trace>
  <inkml:trace contextRef="#ctx0" brushRef="#br1" timeOffset="12937">20899 844 548 0,'0'0'178'0,"0"0"-36"0,0 0-6 16,0 0-2-16,0 0-83 15,0 0-27-15,0 0-24 16,-66-4 0-16,101 73 44 16,23 13-16-16,0 2 2 15,8 7 1-15,10 0-30 16,-18 0 21-16,-1-6-19 16,-8-4-2-16,-31-4 3 15,-18-7 2-15,0-7-6 16,-67-3 0-16,-17-10-17 0,-14-2-42 15,14-11-110-15,17-6-149 16,36-2-489-16</inkml:trace>
  <inkml:trace contextRef="#ctx0" brushRef="#br1" timeOffset="13440">22037 1124 675 0,'0'0'240'15,"0"0"-120"-15,0 0 9 16,0 0-19-16,0 0-83 0,0 0-24 16,0 42 4-16,0 21 5 15,0 7 6 1,9 4-17-16,4 2 19 0,-13-3-17 15,0-1 3-15,0-16-7 16,0-16 4-16,0-15-3 16,0-16 3-16,0-9 5 15,0 0 0-15,0-6 37 16,0-30 10-16,0-22-35 16,0-9-17-16,-13-9-1 15,-5-6 6-15,0-4-4 16,-4-4-4-16,-5-1 0 15,9 1 10-15,-4 5-13 0,13 11 3 16,0 13 0-16,9 20-5 16,0 10 10-16,0 11-5 15,0 11 0-15,9 7-12 16,31 2 8-16,9 15-16 16,27 28 3-16,-10 20 12 15,-8 6-19-15,-9 0-5 16,-31-3-16-16,-9-4-39 15,-9 1-14-15,-18-3-75 16,-49-4-105-16,-8-6-272 16</inkml:trace>
  <inkml:trace contextRef="#ctx0" brushRef="#br1" timeOffset="13739">22401 1362 453 0,'0'0'204'0,"0"0"-57"16,0 0 5-16,0 0-25 15,0 0-43-15,0 0-12 16,31-60-47-16,-31 60-23 16,0 17-1-16,9 20 3 15,-9 8 0-15,9 3 2 16,-9 0 2-16,0 1-7 0,9-4-1 15,-9-6 1 1,9-8-9-16,-9-8 8 0,8-12-91 16,-8-8-94-16,0-3-116 15,0 0-191-15</inkml:trace>
  <inkml:trace contextRef="#ctx0" brushRef="#br1" timeOffset="14047">22419 1010 506 0,'0'0'145'0,"0"0"-27"15,0 0-14 1,0 0-51-16,0 0-32 0,0 0-21 16,-54 18 0-16,54 7 19 15,0-3-16-15,0 4 1 16,0-6 6-16,27 0-10 15,0-6 22-15,4-8-17 16,-5-6-1-16,-3 0 15 16,-6 0-18-16,-8-20 24 15,0-9 19-15,-9 1-20 16,0 0 9-16,0 0-16 16,-26 8-8-16,-14 5-9 15,4 13 0-15,-13 2-8 16,9 2-35-16,22 33-132 15,10 3-63-15,8 8-322 0</inkml:trace>
  <inkml:trace contextRef="#ctx0" brushRef="#br1" timeOffset="14797">22841 1292 544 0,'0'0'196'0,"0"0"-37"15,0 0-30-15,0 0-20 16,0 0-16-16,0 0-50 16,-58-86-19-16,49 86-11 15,0 5-3-15,0 27-9 0,0 10-1 16,1 6 5-16,8 7-6 16,0-3 1-1,0 3 0-15,17-7 2 0,23-9 6 16,18-7-9-16,-13-7 1 15,12-9 0-15,1-12 7 16,-9-4-7-16,9 0 3 16,-9-35 10-16,-14-18-10 15,5-12 28-15,-13-11 10 16,-14-15-24-16,-13 0 19 16,0 4-19-16,-13 10-2 15,-23 21 12-15,-4 19-24 16,14 19 21-16,12 13-12 0,5 5-9 15,0 14-6 1,9 40-7-16,0 16 10 0,9 10-1 16,22-1 8-16,5-5-7 15,4-7 0-15,0-7 4 16,-22-12-6-16,0-11 2 16,-10-14 0-16,6-12-3 15,-14-8 10-15,0-3-7 16,0 0 3-16,0 0 5 15,0-23-2-15,9-10-6 16,8-4 0-16,14-3-5 16,-4 3 6-16,13 7-1 15,-4 4 0-15,-5 8-19 0,-5 9 18 16,-8 9-21 0,4 0-7-16,-13 0 26 0,0 7-20 15,0 18 23-15,-9 3-4 16,0 10 0-16,-27 1-7 15,-21 1 10-15,-1-1-22 16,13-11 6-16,5-5-33 16,22-15 35-16,0-2 15 15,9-6 0-15,0 0-1 16,0 0 1-16,9 0-4 16,49 0-3-16,17 0 6 15,23 0 1-15,27 0-4 16,17-20-91-16,13-5-44 15,-4 5-76-15,-26 1-202 0</inkml:trace>
  <inkml:trace contextRef="#ctx0" brushRef="#br1" timeOffset="15808">24960 1033 142 0,'0'0'610'16,"0"0"-457"-16,-107-193 0 16,90 151 15-16,8 16-68 15,9 16-24-15,0 4-27 16,0 6-40-16,0 3-9 0,35 36-5 16,23 17 5-16,0 13 9 15,-9 4-6-15,0 6-3 16,-14 3 0-16,-4-2 4 15,-13-10-4-15,0-10 0 16,4-21-16-16,-13-10-4 16,0-15-37-16,-9-12 1 15,0-2-15-15,0 0 17 16,0-5 35-16,0-17-41 16,-27-12 42-16,-13 0 15 15,-9-9-3-15,-9-2 6 16,1 0 0-16,-1 5 7 15,22 9-7-15,-4 11 4 16,23 12-3-16,8 3 13 0,9 5-14 16,0 0-2-16,0 0 2 15,35 10 0-15,32 8 6 16,22-8-6-16,4-5 0 16,14-5 12-16,-23 0-11 15,5 0 12-15,-31-15 12 16,-23-6-11-16,-13-1 46 15,-13-7-2-15,-9 2-11 16,0-5 0-16,0 1-29 16,-31 5 13-16,5 7-3 15,-5 4-18-15,22 13 18 0,0 2-26 16,9 0 4 0,0 2-12-16,0 38-1 0,0 11 7 15,0 11 0-15,0 1 7 16,0-4-10-16,31-2 3 15,-5-12 0-15,1-8-4 16,-5-12 4-16,5-8 0 16,4-14 0-16,-4-3 2 15,13 0-2-15,18-20 0 16,-1-17 4-16,-12-2-7 16,4 2 5-16,-18 3-2 15,-14 6 0-15,-8 11 10 16,0 7-10-16,0 9 0 15,-9 1-13-15,13 0 13 0,5 19-19 16,0 12 19-16,4 1-1 16,14-1-2-16,4-9 0 15,9-1 3-15,-5-11 0 16,14-4-7-16,0-6 7 16,-1 0 0-16,-8-6-3 15,9-22 13-15,-18-9-10 16,-5-2 0-16,-17-6 5 15,-4-1 2-15,-14 4-5 16,0 2 4-16,-23 9 15 16,-12 8-21-16,4 12 12 15,13 8-12-15,0 3-3 16,5 14-2-16,4 26-7 0,9 14 12 16,0 3-3-1,0-1 2-15,40-5 1 0,18-9 0 16,17-8-55-16,1-8-11 15,21-15-81-15,19-11-125 16,-1 0-397-16</inkml:trace>
  <inkml:trace contextRef="#ctx0" brushRef="#br1" timeOffset="18196">27795 1149 609 0,'0'0'143'0,"0"0"-41"16,0 0 70-16,0 0-96 15,0 0-8-15,0 0-27 16,93-162-11-16,-62 125 12 16,-4-2-25-16,-5 3-4 15,-13-1 6-15,-9 6-11 16,0 0 13-16,0 11-19 15,0 5 2-15,0 9-8 16,0 6 4-16,0 0-6 16,0 27-2-16,0 15 7 0,0 8 0 15,17 1 1 1,15-2-7-16,-6 0 2 0,5-4-2 16,-4-3-1-1,-18-8-3-15,0-3-11 0,-9-8 16 16,0-7-36-16,-18-4-28 15,-9-7 3-15,-13-5-4 16,9 0 27-16,13 0 43 16,10-8-6-16,8-15 7 15,0-2 0-15,0-4 5 16,17-7-6-16,32-6 1 16,0-7 0-16,9 4 3 15,-9 2-2-15,-5 9 15 16,-22 9 10-16,5 5 10 15,-18 9 28-15,-9 5-15 0,0 4-17 16,0 2-3 0,0 0-27-16,9 0-3 0,4 14 1 15,-4 19-1-15,0 12 1 16,9 0 0-16,-9-2 3 16,22-3-3-16,-22-8 0 15,8-10 0-15,-8-8-1 16,4-9 11-16,5-5-9 15,-9 0 4-15,9-5-2 16,13-22 8-16,-4-3-7 16,4-4-4-16,-13 2 0 15,13 0 8-15,-5 0-7 16,-8 7-1-16,4 8 0 0,-13 5 0 16,0 10 0-16,0 2 0 15,0 0 0-15,13 0-9 16,-13 22 5-16,9 7 4 15,-9 2-1-15,-1-3-6 16,-8-3 6-16,14-4 1 16,-5-7 0-16,0-6-4 15,-9-5 2-15,8-3 2 16,1 0 0-16,9 0 8 16,13-23-6-16,-4-2-2 15,4-1 0-15,-4 1 6 16,13 5-8-16,-14 9 2 0,-4 7-5 15,5 4 3 1,-18 0-4-16,13 0-8 0,-13 6 10 16,9 11-13-16,0-5 17 15,-5-2 0-15,5-1 4 16,0-6-13-16,-10 0 13 16,6-3-4-16,-5 0 6 15,0 0 0-15,-1-15-4 16,-8-7-2-16,0-3 2 15,0-3 4-15,0 1-6 16,-17 1 0-16,-23 8-9 16,13 6 8-16,-4 7 1 15,4 5-1-15,5 0-5 16,4 14 0-16,18 15 6 16,0 1 0-16,0-1-7 0,0-4 0 15,0-5 6-15,9-8-1 16,13-8-25-16,-4 3 27 15,0-7-11-15,0 0 10 16,13 0-9-16,-13-7 17 16,4-6-7-16,-4 1 0 15,-10 1 4-15,10 6-4 16,4 1 0-16,-13 4 0 16,9 0-8-16,0 0 0 15,4 0 4-15,5 9-26 16,-18 0-29-16,22-7 33 15,-14-2 11-15,1 0 15 0,22-5 2 16,0-24 1-16,-4-8-2 16,13-10 9-16,-9-8-3 15,-14-7 29-15,-8-8 2 16,-5-1-6-16,-13 1 24 16,0 4-9-16,0 13 10 15,-31 10-17-15,5 15-27 16,-14 7 9-16,13 16-22 15,-4 5-8-15,4 5 7 16,-4 41-5-16,4 19 6 16,19 12 0-16,8 5 5 15,0 0-7-15,17-8 2 0,32-9 0 16,9-17-3-16,9-15 3 16,8-10 0-16,-8-17-3 15,8-6 8-15,5 0-6 16,-13-23 1-16,0-14 0 15,-1-16 1-15,-17-7 0 16,-13-8-1-16,-14-8 5 16,-13-3 0-16,-9 2 7 15,0 3 1-15,-9 12-12 16,-31 14 25-16,9 14-22 16,4 20 4-16,18 11-8 15,-13 3 0-15,4 20-5 16,-8 36 3-16,-6 26 2 0,15 21-4 15,17-1 4 1,0-3 0-16,0-12-6 0,26-10 12 16,14-16-6-16,9-12 0 15,-13-15-18-15,21-15 14 16,-8-10-12-16,0-9 16 16,0 0-13-16,-13-2 17 15,4-24-4-15,-14-10 0 16,-4-11 9-16,-4 0-8 15,-18-7-1-15,0 6 0 16,0 6 4-16,-9 8-1 16,-22 17-3-16,22 8 0 0,-8 9-7 15,8 0 7 1,-13 28-15-16,13 21 15 16,-9 7-4-16,18-2 5 0,0-3-1 15,0-14 0-15,40-6 1 16,-14-14-8-16,23-9 6 15,-13-8 1-15,13 0 0 16,0-8 3-16,0-21-3 16,-1-4 0-16,-3-4 9 15,-14-3-7-15,-4 0-2 16,-27 4 0-16,0-1 7 16,0 8-4-16,-9 8-3 15,-9 9 0-15,0 12 1 0,5 0-5 16,13 19-8-1,0 30 12-15,0 7-5 0,0 4 6 16,31-4-1-16,-4-5 0 16,-5-8 8-16,-4-4-11 15,8-4 3-15,-12-10 0 16,-6-5-6-16,1-10 6 16,-9-4 0-16,0-6-1 15,0 0-18-15,-17 0-7 16,-32 0 25-16,0 0-32 15,9 0 3-15,13 0-10 16,18 0 15-16,9 0 23 16,0 0-15-16,9-1-13 15,31-12 19-15,27-4 11 0,-1-8-2 16,10-9 2 0,-1-5 0-16,-8-7 8 15,0-6-5-15,-1-6 22 0,-17-5 12 16,0-11-9-16,-22-2 40 15,-14-3-25-15,-13 3-8 16,0 14 3-16,0 11-23 16,-31 20 8-16,-5 11-9 15,5 20-9-15,-9 0-9 16,-4 28 4-16,4 40 0 16,0 20-5-16,22 13 10 15,18 4-5-15,0-9 0 16,31-10 2-16,14-19-7 0,13-14-13 15,-1-18-62 1,1-12-39-16,0-17-60 0,0-6-141 16</inkml:trace>
  <inkml:trace contextRef="#ctx0" brushRef="#br1" timeOffset="18354">31202 674 308 0,'0'0'376'0,"0"0"-295"16,0 0-52-16,0 0-10 16,271-35-4-16,-129 35-15 15,-8 0-99-15,-37 0-300 16</inkml:trace>
  <inkml:trace contextRef="#ctx0" brushRef="#br1" timeOffset="20819">22641 2864 443 0,'0'0'133'15,"0"0"-8"-15,0 0 28 16,0 0-67-16,0 0-10 0,0 0-22 16,18-103-33-16,22 62 5 15,0-4-8-15,-5-3-18 16,5 2 17-16,-22 8-13 16,-9 0 3-16,-9 7 16 15,0 9-20-15,0 2 13 16,-18 14-16-16,-9 6-5 15,-4 0-3-15,5 11 1 16,-5 24 7-16,13 7-3 16,0 5 6-16,5 2-3 15,4-4 0-15,9-5-14 16,0-6 4-16,22-6-2 16,14-11-12-16,12-12 21 0,1-5-10 15,0 0 13-15,4-22 0 16,5-15 0-16,9-11-3 15,4-11 3-15,-27-9 0 16,14-5 6-16,-27-2 3 16,-22 2-4-16,-9-6 9 15,0-1-10-15,0 10 19 16,0 13-12-16,-18 23-1 16,5 17 18-16,4 17-27 15,-18 0 8-15,-4 37-9 0,5 31-2 16,-14 22-3-1,13 10 5-15,5 2 0 0,22-9-5 16,0-3 10-16,49-13-5 16,8-9 0-16,19-14 11 15,-5-15-16-15,5-16 5 16,-10-14 0-16,-8-9-11 16,-9 0 12-16,-14-26-1 15,5-14 0-15,-13-11 11 16,-18-6-7-16,-9-2-4 15,0 0 0-15,0 3 6 16,-27 14 2-16,-13 10-7 16,5 14 14-16,13 10-8 15,-5 8 23-15,9 0-30 0,5 26 5 16,4 21-13 0,9 10 9-16,0 5-1 0,0 1 0 15,22-3 6-15,23-7-10 16,3-10 4-16,-8-11 0 15,9-14-6-15,-13-6 7 16,4-12-1-16,-14 0 0 16,6-14 5-16,-6-17-4 15,-4-7-1-15,-4-4 6 16,0-3-7-16,0-3 3 16,4 3-2-16,-13 7 4 15,0 12 4-15,-9 13-6 16,0 10-2-16,9 3-4 0,-9 0-1 15,8 20-13 1,6 14 18-16,-5 6 0 0,0-4 6 16,8-1-6-16,14-7 0 15,-13-3 0-15,9-7-3 16,-5-10 3-16,-4-5 0 16,-9-3-2-16,13 0 9 15,-13-5-7-15,9-27 2 16,-1 1 2-16,-8-6 2 15,5 3-5-15,3 0-1 16,1 8 2-16,-18 7 4 16,9 6-6-16,-9 13 0 0,13 0-5 15,-4 0 2 1,0 15-11-16,18 16 14 0,4 1-3 16,-4 2 8-16,-5-3-5 15,4-9 0-15,-8-4 5 16,-4-10-9-16,-14-8 4 15,8 0 0-15,1 0 10 16,0-12-4-16,0-18-6 16,22-10 0-16,-13 2 9 15,9 3-13-15,4 3 4 16,-5 12 0-16,-3 6-5 16,-15 6 6-16,10 8-2 15,13 0 0-15,-13 0-4 0,18 17-3 16,-5 12 6-1,9-5 2-15,4 2-2 0,5-3 5 16,0-8-3-16,0-2 0 16,-14-8 2-16,5-5-2 15,0 0 0-15,-22 0 1 16,-9 0 0-16,9-19 5 16,-18-10-6-16,0 1 2 15,0-6 6-15,0-2-4 16,-18 5-4-16,-9 2 0 15,-13 6 1-15,9 12 1 16,13 8-2-16,10 3 0 16,-1 11-9-16,9 29 2 15,0 11 7-15,0 0 0 0,26 0-3 16,14-8 3-16,9-10 0 16,-13-7-2-16,4-12 9 15,-14-6-13-15,-3-8 6 16,3 0 0-16,-4 0 4 15,-4 0-4-15,9-20 0 16,-5-2 0-16,-4 2 12 16,0 3-13-16,-9 6 1 15,4 5 0-15,-13-1-4 16,9 7 4-16,0 0-8 16,-1 0 7-16,10 0-4 15,-9 0 4-15,4 10 1 16,-4 10-3-16,0 8-3 15,0-3 6-15,-9 4 0 16,9-9-4-16,0-9 8 0,4-3-4 16,-13-8 0-16,18 0-3 15,0-3 3-15,22-25 0 16,-5-3 1-16,5 3 0 16,9-3 4-16,-22 1-5 15,4 12 0-15,-13 1 8 16,-9 11-19-16,13 6 11 15,-13 0 0-15,8 0-7 16,-8 3-2-16,9 14 9 16,4 0 0-16,-4-3 3 0,13-2-5 15,-4-4 2 1,13-8 0-16,-5 0 1 0,5 0 5 16,0-8-6-16,-4-27 2 15,-5-7 6-15,5-12-1 16,-5-3-7-16,-14-6 6 15,-17-10 28-15,0 3-17 16,0-4 14-16,-8 7 16 16,-32 16-34-16,4 14 17 15,5 16-26-15,13 21-4 16,0 0 0-16,5 35-9 16,-5 35 9-16,9 19 0 15,9 4 11-15,0-3-18 16,18-11 7-16,31-10-11 15,9-15-22-15,-9-18-81 0,8-11-40 16,-12-11-72-16,-14-10-118 16</inkml:trace>
  <inkml:trace contextRef="#ctx0" brushRef="#br1" timeOffset="21003">25973 2389 456 0,'0'0'161'0,"0"0"-13"16,0 0-15-16,0 0-92 16,271-90-1-16,-129 67-26 15,9 3-13-15,-35 9-2 0,-19 11-11 16,-30 0-168-16,-40 0-358 16</inkml:trace>
  <inkml:trace contextRef="#ctx0" brushRef="#br1" timeOffset="22499">22965 4818 623 0,'0'0'270'16,"0"0"-138"-16,0 0-7 15,0 0-3-15,0 0-40 16,0 0-60-16,-66-104-19 16,57 140-3-16,0 20 0 15,0 15 0-15,9 9 0 16,0-1 0-16,0-6 0 16,0-5 10-16,0-19-10 15,0-18 0-15,0-19 4 16,0-10-3-16,0-2 0 15,0 0 44-15,0-23 34 0,0-19-75 16,0-18 10 0,0-5-8-16,0-14-1 0,0-9-1 15,-9-8-4 1,-13-6 0-16,13 3-5 0,-9 14 15 16,0 23-10-16,18 25 0 15,-13 19 4-15,13 14-12 16,0 1 8-16,0 3-23 15,13 0 6-15,23 0-24 16,4 0 24-16,-5 3 6 16,-12 7-31-16,-23 5 32 15,0 2-21-15,0 6-15 0,0 5-14 16,-58 6-95 0,-18 3-126-16,-4-1-312 0</inkml:trace>
  <inkml:trace contextRef="#ctx0" brushRef="#br1" timeOffset="23137">22632 4657 187 0,'0'0'105'0,"0"0"-16"0,0 0 13 15,0-153 11 1,0 111-16-16,9 1-1 0,0 8-21 16,-9 7 0-16,9 8 18 15,-9 11 8-15,0-2-34 16,0 0-7-16,0 4-1 16,0-3-38-16,0 0 14 15,0 4-7-15,0 2-19 16,0 2 13-16,13 0-22 15,-4 10-4-15,9 45-2 16,8 13 5-16,5 16 1 16,-4 4 0-16,4 3 3 0,-13 0-3 15,13-1 3 1,-22 3-3-16,9 1 1 0,-18-4 5 16,9-4-6-16,-9-16 0 15,0-16 0-15,8-20-5 16,6-17 5-16,-14-11 0 15,9-4 0-15,-9-2 0 16,0 0-4-16,0-28-1 16,0-19-53-16,0-8-4 15,0-7-51-15,-9 2 3 16,-13 10 72-16,4 8 14 16,9 10 24-16,0 4 0 15,9 2 7-15,0-4-10 16,27-14 6-16,30-12-1 15,28-15 28-15,21-9-18 0,10 2 25 16,-9 6 16-16,-23 19-29 16,-26 19 23-16,-18 17-41 15,-14 11-1-15,-8 6-10 16,-4 0-9-16,-14 23-75 16,0 17-105-16,-58 11-78 15,-9 2-249-15</inkml:trace>
  <inkml:trace contextRef="#ctx0" brushRef="#br1" timeOffset="24136">22841 5000 73 0,'0'0'406'0,"0"0"-303"16,0 0 27-16,0 0 11 16,0 0-49-16,271 48-5 15,-205-25-18-15,10 2-28 16,-9 0 5-16,8-2-38 15,5-6 10-15,-13-11 0 16,-1-6-15-16,1 0 21 16,0-6-14-16,-10-20-5 15,-17-5 20-15,-13-2-14 16,-18-2 8-16,0-5 11 16,-9-1-23-16,0-5 24 15,-9 0-21-15,-18 10-5 16,-13 9 2-16,0 14-7 15,14 10 0-15,-14 3-1 16,13 0 2-16,-4 28-1 0,13 9 0 16,18 8 0-16,0 4-8 15,0 2 8-15,49-3 0 16,9-9-1-16,0-13-1 16,8-12 2-16,-8-11 0 15,9-3-1-15,-10 0-3 16,-8-17 4-16,-13-9 0 15,-5 3 2-15,-4-5 6 16,-19 0-8-16,-8-3 0 16,0-3 10-16,0 6-11 0,0-1 1 15,0 12 0 1,-8 9-2-16,-10 8 2 0,0 0 0 16,5 2-6-16,-5 27-3 15,0 8 2-15,18 2 7 16,0-1 0-16,27-5-8 15,39-10 8-15,14-8 0 16,14-15-3-16,3 0 10 16,-3 0-7-16,-19 0 0 15,-17-15 0-15,-27 3-1 16,-13-2 11-16,-9-3-8 16,-9-8 27-16,0-6-6 15,0 4 26-15,-18-1-10 0,9 12-23 16,-9 5 25-1,5 8-36-15,13 3 8 0,-9 8-13 16,-9 43 3-16,1 23-5 16,-15 14 2-16,15 8 0 15,-1-6-4-15,5-2 8 16,13-8-4-16,0-12 0 16,0-17 7-16,0-12-10 15,0-19 3-15,0-9 0 16,0-8 0-16,0-3 8 15,0 0-7-15,13-37 18 16,5-25-10-16,8-14-1 16,5-9-8-16,-4-3 5 15,-5-6-12-15,5 1 7 0,-9 0 0 16,-9 5 0-16,4 12-1 16,-13 13 1-16,9 18 0 15,0 10 0-15,0 19-11 16,31 5 4-16,8 11-20 15,19 0 12-15,0 16-7 16,-9 27 20-16,-14 3-11 16,-13 4-7-16,-22-2 20 15,-9-3-23-15,-27-2-6 16,-30 0 7-16,-23-4-67 16,13-5-64-16,9-4-139 15,14-6-381-15</inkml:trace>
  <inkml:trace contextRef="#ctx0" brushRef="#br1" timeOffset="24727">26204 4682 714 0,'0'0'180'0,"0"0"-64"15,0 0 55-15,0 0-47 16,0 0-39-16,0 0-65 16,0 0 0-16,0-45-20 15,0 85 0-15,0 11 6 16,0 3-3-16,9-1-3 0,9-8 0 16,-5-8 13-16,14-11-12 15,-10-12-1-15,15-9 0 16,-15-5 3-16,14 0 1 15,-4 0-3-15,13-23 3 16,-4-5 8-16,4-6-5 16,0-8-7-16,-14-1 0 15,14 1-1-15,-22 3 5 16,0 14-4-16,4 7 0 16,-13 12 4-16,-9 6-14 15,18 0 10-15,-10 9-7 16,15 16-7-16,-6 3 14 15,-8 1 0-15,0 0 0 0,0-7 4 16,4-2-5 0,5-6 1-16,-9-9-8 0,-9-5-1 15,18 0 9-15,13 0 0 16,5-25 2-16,12-9 7 16,1-3-9-16,0-2 0 15,-13 4 0-15,4 10 0 16,0 10 0-16,-14 10 0 15,-17 5-3-15,13 0-1 16,5 14 1-16,-9 15 2 16,4 4-15-16,-4-1-36 15,0-7-96-15,-18 1-89 0,0-9-120 16</inkml:trace>
  <inkml:trace contextRef="#ctx0" brushRef="#br1" timeOffset="25036">26404 4241 388 0,'0'0'249'0,"0"0"-155"16,0 0 19-16,0 0-47 15,0 0-17-15,0 0-49 16,-116-66-22-16,116 101 22 0,23 3 0 15,12 0-13-15,23-12 13 16,0-10 18-16,-9-13 14 16,-1-3-15-16,-12 0-2 15,-14-23 48-15,-4-8-41 16,-18 2 13-16,0-1-35 16,-9 1 5-16,-31 10-11 15,5 9-37-15,35 3-171 16,0 7-406-16</inkml:trace>
  <inkml:trace contextRef="#ctx0" brushRef="#br1" timeOffset="26746">28474 4160 692 0,'0'0'207'0,"0"0"-100"15,-31-157 14-15,13 113 7 16,10 12-31-16,-1 12-36 15,0 5-6-15,9 12-41 0,0 3 8 16,-9 0-22-16,9 38-2 16,-13 32 0-16,4 29 2 15,0 29 0-15,-9 22-1 16,9 14 11-16,-13 0-10 16,-5-5 0-16,5-12 3 15,4-11-13-15,9-18 8 16,9-27-25-16,0-26-5 15,0-31-33-15,40-28 26 16,18-6 38-16,0-23 2 16,8-30 9-16,-21-15-10 15,-5-14 0-15,-13-6 0 0,-14-6 3 16,-13-5-6-16,-13 3 2 16,-32 0-20-16,-22 10 18 15,1 16 0-15,-5 7-6 16,-5 15 0-16,10 9-1 15,17 7 10-15,22 16 2 16,18 5 8-16,0 5-9 16,9 3-1-16,0 0 0 15,0 1 0-15,45-7 3 16,12 0-3-16,19-2 0 16,4 3 9-16,-13 2-8 15,-1 6-1-15,-8 0 1 16,18 0 7-16,-1 0-4 0,14 11-4 15,-14 12 3 1,1 11 6-16,0 3-11 0,-5 8 2 16,-14 8 0-16,-12-5-3 15,-14-4 5-15,-13-11-2 16,-9-5 0-16,-9-7 3 16,0-6-12-16,0-2 7 15,-36-5-2-15,-13-5-7 16,0-3 4-16,9 0 4 15,22-3 2-15,10-18-19 16,8-9 15-16,0-7 4 16,17-8 1-16,32-9-9 0,0 0 11 15,0-2-2 1,-13 14 1-16,-5 7 9 0,-14 16-10 16,-8 10 0-16,0 4 6 15,-9 5-7-15,0 0 1 16,9 0-4-16,4 19 3 15,-4 16 2-15,9 1-1 16,0 3 0-16,13-4 3 16,4-10-7-16,-3-7 4 15,8-8 0-15,-23-10 2 16,10 0 4-16,-5 0-5 16,-4-22 2-16,-9-18 3 15,9-5 6-15,-18-6-10 0,0-3-2 16,0 0 24-1,0 1-23-15,-9 7 15 0,-27 4-1 16,-13 8-13-16,9 14 15 16,14 6-17-16,3 12 0 15,6 2 0-15,8 0 0 16,9 33 0-16,0 18-4 16,0 8 14-16,0 4-17 15,26-1 7-15,14-11 0 16,9-11 0-16,-9-18 5 15,14-10-5-15,-14-12 0 16,17 0 8-16,-8-4-6 16,-13-21-2-16,4-7 0 15,-14 2 5-15,6-1 0 0,-6 0-5 16,-4 9 0-16,-4 4 5 16,-9 12-3-16,0 6-2 15,-9 0-7-15,22 0 1 16,-13 17-3-16,9 15 9 15,-9-4-3-15,0 3 9 16,4-3-10-16,-13-8 4 16,9-6 0-16,0-5-6 15,0-9 10-15,-1 0-4 16,15 0 0-16,-14-6 9 16,17-19-6-16,5-6-3 15,-4 2 0-15,-9-2-3 16,13 9 6-16,-13 2-3 0,13 8 0 15,-5 6 3-15,-8 6-7 16,13 0 4-16,-13 0 0 16,13 6-13-16,-13 12 13 15,0-2 0-15,13 1-2 16,-14-5 8-16,15-4-8 16,3-5 2-16,5-3 0 15,-4 0 0-15,4-20 5 16,17-13-5-16,-8-12 3 15,-13-13 6-15,-5-2-7 16,-13-5 7-16,-18-5-7 16,0-6 44-16,-9 2-30 0,-31 3 2 15,4 9 16 1,-13 17-29-16,23 15 24 0,-5 14-18 16,22 16-6-16,0 0-10 15,0 28-1-15,-4 40 6 16,13 17-3-16,0 14 7 15,0 4-4-15,31-8 0 16,9-4-12-16,-5-12-16 16,5-12-60-16,-4-17-20 15,-5-17-11-15,-13-18-59 16,-9-15-17-16,-9 0-98 16,0-23-249-16</inkml:trace>
  <inkml:trace contextRef="#ctx0" brushRef="#br1" timeOffset="26890">30562 4062 489 0,'0'0'120'16,"0"0"0"-16,0 0 41 16,0 0-36-16,0 0-72 15,0 0-46-15,174-119-4 16,-23 103-3-16,-18 5-17 16,-18-1-105-16,-39 3-176 15</inkml:trace>
  <inkml:trace contextRef="#ctx0" brushRef="#br1" timeOffset="37807">21140 6814 358 0,'0'0'196'16,"0"0"-57"-16,0 0-30 15,0 0 5-15,0 0-37 16,0 0 0-16,-182-23-10 16,182 21-33-16,0-2 9 15,0 4-29-15,36-5-11 0,30 0 6 16,41-7-7 0,8 3 8-16,1 1-10 0,-32 5 8 15,-17 3-2-15,-36 0-6 16,-22 0 0-16,-9 0-11 15,0 3 11-15,0 14 0 16,-31 9-5-16,-14 5 14 16,-12 0-9-16,8-6 0 15,0-5 0-15,0-6-6 16,22-2 7-16,-4-7-1 16,22 1 0-16,-8-6-13 15,17 3 5-15,0-3 7 16,0 0 1-16,0 0-12 0,9 3-2 15,30 1 8-15,19 6-1 16,-9 1 14-16,4 6-8 16,-13 8 1-16,0 4 0 15,-22 7-3-15,-9 2 3 16,-9-5 0-16,0 4-1 16,-18-9 13-16,-31 1-11 15,-8-8-1-15,-10-3 0 16,-9-4-8-16,10-5-34 15,8-6-129-15,18-3-69 16,31 0-200-16</inkml:trace>
  <inkml:trace contextRef="#ctx0" brushRef="#br1" timeOffset="38099">21646 6451 500 0,'0'0'144'16,"0"0"14"-16,0 0-40 16,0 0-24-16,0 0 1 15,0 0-64-15,26-52-23 16,54 62 18-16,14 30-7 16,12 16 13-16,1 22 0 0,-14 17-22 15,-17 11 18 1,-19 3-25-16,-48-2-1 15,-9 2 7-15,-35-6-7 16,-63 0-2-16,-35-6 0 0,-9-15-6 16,-5-15-29-16,23-19-117 15,48-19-73-15,27-9-189 16</inkml:trace>
  <inkml:trace contextRef="#ctx0" brushRef="#br1" timeOffset="38381">22739 6867 620 0,'0'0'188'16,"0"0"-53"-16,0 0-19 0,0 0-1 15,0 0-92-15,0 0-14 16,35 49 2-16,-26 25-3 15,4 4 8-15,-4 2-15 16,-9-4 11-16,0-5-12 16,0-11 0-16,0-9-11 15,0-14 4-15,0-12-128 16,0-14-67-16,0-11-17 16,0 0 8-16,0-23-26 15</inkml:trace>
  <inkml:trace contextRef="#ctx0" brushRef="#br1" timeOffset="40185">22814 6998 42 0,'0'0'119'0,"-89"-198"16"0,54 101-3 16,-5 15-26-16,22 19 13 15,18 18-23-15,0 18-15 16,0 7-9-16,0 5-41 16,49 5-15-16,-5 10 2 15,27 0-16-15,5 5 30 16,-9 36-27-16,-10 23-4 15,-21 26 4-15,-14 12 2 16,-22 9-7-16,0-4 0 16,-40-13 7-16,-9-18-14 15,14-16 7-15,12-18 0 16,15-10-3-16,8-14-8 0,0 0-7 16,0-7 2-16,22-5-10 15,13-6 22-15,14 0 1 16,9 0 3-16,9-6-1 15,8-19 9-15,5-5-8 16,-13-3 1-16,-10-4 2 16,-30-2 18-16,0 0-5 15,-27 1 15-15,0 4 21 16,-9 6-28-16,-36 9 9 16,5 4-11-16,-8 12-21 15,-1 3 12-15,13 6-13 16,14 31 0-16,4 11-11 15,18 8 14-15,0 4-3 0,40 0 0 16,27-6 4-16,17-18-14 16,14-8 7-16,4-19-3 15,-4-9-4-15,0 0 13 16,-23-11-3-16,-17-12 0 16,-23-5 4-16,-3 2 12 15,-15-2-7-15,-8 0 8 16,-9 7 46-16,0 5-20 15,0 5-2-15,0 6 2 16,0 5-30-16,0 0-13 16,-9 25-3-16,-8 31 3 15,-1 23 6-15,-4 12-1 0,4 2-5 16,9 6 0-16,-13-2 10 16,13-9-12-16,0-12 2 15,9-20 0-15,0-19-5 16,0-17 7-16,0-12-2 15,0-4 3-15,0-4 1 16,0 0 16-16,0-29 14 16,31-30-5-16,-4-27-23 15,4-10-4-15,4-11-2 16,-12-10 0-16,3 2 9 16,-26 1-9-16,9 9 0 15,-9 12 0-15,9 20-3 0,0 16 3 16,-9 23 0-1,13 19-2-15,-13 13 1 16,9 2-1-16,9 0-4 0,13 12-5 16,5 21 4-16,4 10 7 15,-14 2 0-15,-17 3-6 16,-9 6 7-16,0 2-4 16,-35 1 1-16,-23-3-33 15,9-9 9-15,-9-11-30 16,31-17 0-16,19-5 32 15,8-12-16-15,0 0 34 16,17 0 2-16,50-9 1 16,26-22-1-16,23-9 4 0,8-5 0 15,-8-3-1-15,-19 2 8 16,-30 4-7-16,-18-3 11 16,-13 2-3-16,-14 1 32 15,-13-1-12-15,-9 7-10 16,0 8 23-16,0 10-36 15,0 8 14-15,-23 6-19 16,6 4-1-16,-10 4-6 16,-4 34 7-16,13 16 0 15,0 9-4-15,5 0 8 16,13-5-4-16,0-4 0 16,31-7 0-16,18-15 0 15,9-11 0-15,-14-13 0 16,14-8 2-16,0 0 3 0,8-31-5 15,-8-9 0-15,0-6 15 16,0 1-11-16,-10-2-4 16,1-2 0-16,-13 12 1 15,-5 12 1-15,-13 11-2 16,-9 11 0-16,-1 3-7 16,15 0 6-16,-14 31-10 15,-1 6 11-15,1 0-8 16,-9-7 8-16,9-7 0 15,-9-8-1-15,0-7 6 16,0-5-7-16,0-3 2 16,0 0 0-16,0 0 13 15,0 0-12-15,0 0 7 16,-9-14-8-16,-17 0 1 0,3-4-4 16,-3 4 3-16,-5 3 0 15,22 5-7-15,0 6 7 16,0 0-15-16,0 3 14 15,0 29-7-15,0 1 5 16,9-2 3-16,0-2-17 16,0-6 11-16,0-6-20 15,9-6-11-15,0-8 28 16,0-3-6-16,9 0 15 16,-9 0 0-16,13 0 7 15,-13-13-3-15,9 3-4 16,-10 2 0-16,6 5-3 0,-5 3 6 15,8 0-5 1,10 0 2-16,4 0-5 0,9 0 1 16,5 0 4-16,4 0 0 15,-1 0-2-15,1-3 5 16,-4-18-3-16,-5-6 2 16,0-7 5-16,-14-8 3 15,5-10-3-15,-22-13 8 16,9-2 30-16,-18-4-32 15,0 1 20-15,0 6-5 16,0 14-28-16,-18 16 27 16,9 19-18-16,9 9-2 0,-13 6-7 15,4 43-16-15,0 33 16 16,0 21-5-16,9-1 14 16,0-8-17-16,0-12 8 15,9-13-2-15,22-12-4 16,-4-12-54-16,4-13-27 15,5-9-13-15,-5-15-141 16,-5-2-94-16</inkml:trace>
  <inkml:trace contextRef="#ctx0" brushRef="#br1" timeOffset="40332">25831 6992 270 0,'0'0'193'16,"0"0"-61"-16,0 0 3 0,0 0-2 15,0 0-133-15,0 0 11 16,0 0-33 0,257-51 22-16,-101 43-230 0</inkml:trace>
  <inkml:trace contextRef="#ctx0" brushRef="#br1" timeOffset="40844">27986 6857 659 0,'0'0'179'16,"0"0"-72"-16,0 0 32 16,0 0-39-16,0 0-25 15,0 0-38-15,0-57-37 16,0 73-3-16,0 22-4 16,0 16 7-16,0-4 2 15,0 1-2-15,0-5 0 16,0-10-1-16,0-11 5 0,0-10-4 15,0-9 0-15,0-6 7 16,8 0-3-16,1 0-2 16,22-6 13-16,18-27 41 15,-4-10-55-15,21-3 7 16,-17 4-8-16,0 2 9 16,-9 9-9-16,-13 7 0 15,-9 17 0-15,13 7-6 16,-14 0-2-16,14 11 2 15,-4 23 5-15,-9 3-8 16,4 2 4-16,-4-2-67 16,-9-5-86-16,9-7-44 0,4-7-103 15,-4-13-266 1</inkml:trace>
  <inkml:trace contextRef="#ctx0" brushRef="#br1" timeOffset="41023">28750 7000 374 0,'0'0'193'16,"0"0"-86"-16,0 0-4 16,0 0-8-16,0 0-71 15,0 0-17-15,173-84-7 16,-106 72-17-16,-19 6-48 16,-8 1-91-16,-13 0-41 15,-18-3-40-15,4-5 6 16</inkml:trace>
  <inkml:trace contextRef="#ctx0" brushRef="#br1" timeOffset="41249">29136 6814 28 0,'0'0'159'16,"0"0"4"-16,0 0-41 0,0 0 0 16,0 0-6-16,0 0 13 15,36-121-22-15,-27 106-27 16,-9 3 8-16,0 4-7 16,0 0-54-16,0 2 34 15,0 6-29-15,0 0-9 16,0 0-6-16,0 0-17 15,0 31-7-15,0 20 5 16,0 7 4-16,0-3-7 16,0-1 5-16,0-6 0 15,0-11-3-15,0-3-7 0,0-11-63 16,0-3-105 0,0-12-151-16,0-8-297 0</inkml:trace>
  <inkml:trace contextRef="#ctx0" brushRef="#br1" timeOffset="41499">29278 6287 536 0,'0'0'190'0,"0"0"-39"15,0 0-16-15,0 0-26 0,0 0-98 16,0 0 0-16,98 133 38 15,-53-45-12 1,3 5-4-16,-16 3-20 0,-15-2-11 16,-17 0 2-16,0-7-4 15,-40 1-4-15,-35 0-34 16,-41-6-149-16,-17-8-229 16</inkml:trace>
  <inkml:trace contextRef="#ctx0" brushRef="#br1" timeOffset="41834">27555 6381 670 0,'0'0'151'0,"0"0"-54"15,0 0 33-15,0 0-40 16,0 0-43-16,0 0-46 16,-32 99 29-16,15-5 29 15,8 10-35-15,0 9 7 16,9-2-8-16,0-1-19 15,18-6 0-15,57-4-4 0,23-10-11 16,26-16-45-16,50-16-171 16,26-25-244-16</inkml:trace>
  <inkml:trace contextRef="#ctx0" brushRef="#br1" timeOffset="43508">30571 6341 413 0,'0'0'250'0,"0"0"-111"15,0 0 8-15,0 0-35 16,0 0 0-16,-49-144-37 0,49 144-50 15,-9 23-25 1,-8 42-1-16,-5 34 1 0,4 28 23 16,0 14-18-16,9-2-5 15,0-17 0-15,9-20 9 16,0-26-19-16,0-22 1 16,0-17-81-16,9-18-50 15,18-15-73-15,-18-4-34 16,13-9 13-16,-22-27 59 15,0-8 173-15,0-6 2 16,-40-4 4-16,-9 0 11 16,-9 6 21-16,0 9 52 15,1 7 12-15,12 13-20 16,14 8-3-16,5 4-10 0,26 5-30 16,0 2 0-16,0 0-37 15,0 0-4-15,44 0 4 16,45 0 36-16,17 0 6 15,28 0-9-15,-10-3-14 16,-8-10 21-16,-32 0-3 16,-17 2 15-16,-27 3 25 15,-23-4-27-15,-17 3 24 16,9 1-10-16,-9 3-25 16,0 5 15-16,0 0-35 15,0 0-19-15,0 5-1 16,0 24-17-16,0 13 18 0,0 0 0 15,-9 2 9-15,9-6-10 16,-8-6 1-16,8-7 0 16,0-5-4-16,0-9 1 15,0 1 1-15,26-9-1 16,-4-3 3-16,14 0 2 16,-5-15 0-16,5-16 1 15,4-5 6-15,-9-7-4 16,-5 1-5-16,1-1 3 15,-5 7 2-15,-13 7 8 16,0 14-13-16,0 10 3 16,-9 5-3-16,0 0-6 15,0 26 0-15,0 13 3 0,0 6 4 16,9-1-5 0,-9-6 4-16,0-3 0 0,13-10-3 15,-4-8-11-15,0-12 3 16,0-1-4-16,-9-4 12 15,9 0-1-15,8 0 5 16,15-12-1-16,-6-16 3 16,5 3 6-16,-4-4-8 15,-5 7-1-15,-4 5 6 16,0 8-6-16,-18 6 0 16,0 3-7-16,9 0 5 15,4 3-24-15,-13 17 26 16,18 2-3-16,-18-1-5 0,9-7 2 15,-9-3-31-15,0-6-2 16,0-5 19-16,0 0-12 16,8 0 32-16,-8 0 6 15,9 0-2-15,14-5 7 16,3-20-11-16,14-4 0 16,-4 4-5-16,-5 2 8 15,-13 9-3-15,-10 6 0 16,1 8 3-16,-9 0-8 15,14 0 1-15,-14 5-5 16,17 18 1-16,-8-1 8 16,9-2 0-16,4-6-4 0,-4-6 9 15,13-4-5 1,-4-4 0-16,22 0 5 0,0-9 0 16,-5-16-5-16,5-4 1 15,-9-4 8-15,-5-4-5 16,-12-6 15-16,-14 0 5 15,-9 4 0-15,0 8 14 16,0 11-2-16,0 14-15 16,-32 6-21-16,6 0-11 15,-14 34 11-15,4 14 0 16,5 3-2-16,31 0-4 16,0-11-18-16,0-12 2 15,18-7 9-15,22-13-9 16,0-8 22-16,-5 0 1 0,14 0 5 15,-9-26 3-15,9-5-9 16,-22-3 1-16,13-6 13 16,-22 1-13-16,-1-1 7 15,-8 0 15-15,-9 9-18 16,0 6 36-16,0 13-30 16,0 10-11-16,0 2 0 15,0 0-4-15,-9 15-5 16,0 26 5-16,9 5-2 15,0-3 2-15,0-2-10 16,0 2 2-16,9-6 10 16,0 1-17-16,5-2 11 15,-14-5-8-15,0-3-20 0,0-3-6 16,-23-5-48 0,-26-3-65-16,-17-5-27 0,-19-8-274 15</inkml:trace>
  <inkml:trace contextRef="#ctx0" brushRef="#br1" timeOffset="43919">30696 6211 602 0,'0'0'117'0,"0"0"-26"15,0 0 31-15,0 0-16 16,0 0-57-16,0 0 17 16,0-40-46-16,0 40-15 15,-27 0-5-15,5 0 3 16,4 2-3-16,0 19 0 15,18-1 5-15,0 2-10 16,0-5 5-16,18-3 0 16,31-5 29-16,0-9-7 0,-5 0 21 15,5 0 0 1,-18-20-17-16,-13-6 13 0,-9-1-22 16,-9-5-10-16,-9 1-7 15,-49 2-17-15,-8 10-21 16,-10 13-84-16,-4 6-227 15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6:56.86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0 540 0,'0'0'115'16,"0"0"-15"-16,0 0-8 16,0 0-19-16,0 0-11 15,0 0-38-15,0 0 1 0,9 0-10 16,31 9-13-16,4 5 50 15,45 6 4-15,27-3-8 16,17 0-8-16,18 0-24 16,31-3 1-16,9-3-8 15,31-2-4-15,18-4 2 16,0-1-7-16,0-4 0 16,-13 0-4-16,13 0 7 15,-9 0-3-15,35 0 0 16,14 0 6-16,18 0-8 15,17 0 2-15,-8 0 0 16,8 0 0-16,9 0 5 0,5 0-5 16,4 0 0-16,1 0 3 15,-15 0-8-15,-25 0 5 16,-14 0 0-16,-14-4-5 16,-8-1 7-16,-18-1-2 15,-18 3 0-15,-22 0 9 16,-18 1-10-16,0 2 1 15,-9 0 0-15,10 0-5 16,-1 0 5-16,-9 0 0 16,-4 11 0-16,-5 1 3 15,1 2-4-15,-5-1 1 16,13 1 0-16,0 4-4 16,-17-7 4-16,-5 1 0 0,-18-7-1 15,0 0 7 1,-8 1-6-16,-10-6 0 0,-17 0 0 15,-40 0-1-15,-32 0 1 16,-17 0 0-16,-9 0-5 16,0 0-4-16,-9-3-31 15,-26-14-117-15,-32 1-28 16,-13 1-119-16</inkml:trace>
  <inkml:trace contextRef="#ctx0" brushRef="#br0" timeOffset="1938">160 227 252 0,'0'0'257'0,"0"0"-124"15,0 0 13-15,0 0-22 16,0 0-45-16,0 0 9 15,0-37-24-15,0 37-20 16,0 0-9-16,0 0-35 16,0 0 0-16,0 25-1 15,0 24 2-15,0 15 24 16,0 10-5-16,0 5-15 16,0 7 9-16,0 7-9 15,0 1-3-15,0 2-2 16,0 0 6-16,0-6-4 15,0-1-2-15,0-10 1 0,0-6-4 16,0-10 3 0,0-2 0-16,0-10 0 0,0 1 7 15,13-10-9-15,-4-5 2 16,9-8 0-16,-9-7-2 16,0-5 2-16,4-9 0 15,5 1-2-15,8-3 11 16,23-6-8-16,18 0-1 15,31 0 0-15,26-9 1 16,9-13 1-16,18-1-2 16,5 3 0-16,17 0 6 15,18 6-6-15,27 3 0 0,-5 5 0 16,-4 3-9 0,-5 3 8-16,-13 0 1 15,0 0-2-15,9 0 7 0,31 0-6 16,0 0 1-1,36 0 0-15,8 0 0 0,14 3 0 16,9 0 0-16,0-3-1 16,-1 0 7-16,-30 0-6 15,-36 0 0-15,-40 0-1 16,-9 0-3-16,-22 0 4 16,4 0 0-16,1 0-5 15,26 0 12-15,0-9-7 16,9 1 0-16,22-1 3 15,-22-2-4-15,-9 6 1 16,-18-4 0-16,-31 0-3 0,-26 4 8 16,-19-1-5-16,-3 4 0 15,-5 2 3-15,26 0-7 16,18 0 4-16,10 2 0 16,21 12-6-16,-4 1 7 15,-13-5-1-15,-14-1 0 16,0 0 5-16,-35-1-8 15,-14 1 3-15,-26-4 0 16,-18 1-4-16,-13-3 6 16,-1 3-2-16,23 2 0 0,0-2 5 15,18 2-6 1,22-5 1-16,4-3 0 16,13 2-4-16,10-2 7 0,-32 0-3 15,-17 0 0-15,-36 0 7 16,-13 0-5-16,-9 0-2 15,-9 0 2-15,9 0 4 16,13-2-3-16,-4-6-3 16,17-1 0-16,14-3 2 15,0 7-5-15,0-4 3 16,-14 4 0-16,-4 2-2 16,-13 0 3-16,-9 0-1 15,-9 0 10-15,0 1-6 16,0-4 23-16,0 3-14 15,0 3-6-15,0-3-1 0,0 3-5 16,13-2-1-16,-4-2 0 16,9 4 5-16,0-2-5 15,-9-6 1-15,4 2 1 16,5-6 27-16,-18-5-7 16,9-6-6-16,-9-7 10 15,0-7-25-15,0-3 13 16,0-2-10-16,0-3-4 15,0 2 17-15,-9-2-17 16,0 0 2-16,0-4 7 16,-13 0-2-16,13-1-2 15,-9-4 1-15,9-1-3 16,9 0 12-16,0-2-10 16,0-2-3-16,0 3 9 0,0 1-5 15,0 4-5-15,0 6-1 16,0 6 10-16,0 2-11 15,0 0 1-15,-9 6 0 16,-13 0-2-16,4 8 6 16,10 6-4-16,-1 8 0 15,-5 7 5-15,14-1-6 16,0 3 1-16,0 0 0 16,0 0-8-16,0 0 0 15,-26 0-17-15,-14 3-59 16,-27 22-55-16,-8 6-121 15,-41 4-282-15</inkml:trace>
  <inkml:trace contextRef="#ctx0" brushRef="#br0" timeOffset="2724">2230 241 602 0,'0'0'175'0,"0"0"-40"0,0 0 14 15,0 0-14-15,0 0-46 16,0 0-13-16,40-45-34 15,-40 45-18-15,0 0 3 16,0 14-23-16,0 26-4 16,-9 20 57-16,-13 10-42 15,-5 9 8-15,5 11-10 16,4 12-11-16,1 5 9 16,-1 7-5-16,5-7-4 15,4-10-2-15,9-15 9 16,0-17-10-16,0-14 1 15,0-14-10-15,0-11-7 16,9-13-60-16,-9-3-48 16,0-10-87-16,0 0-138 15</inkml:trace>
  <inkml:trace contextRef="#ctx0" brushRef="#br0" timeOffset="3227">1168 783 333 0,'0'0'389'0,"0"0"-282"15,0 0 15-15,0 0-5 16,0 0-18-16,0 0-34 16,0-38-11-16,0 38-11 15,0 0-30-15,0 0 9 16,0 0-20-16,0 0 1 16,0 0 1-16,0 0-4 15,0 0-1-15,0 0 1 16,0 17-2-16,-8 4 1 15,8 11 1-15,0 0 0 0,0 2-3 16,26 5 6-16,23 1-3 16,9 0 1-1,0-6 9-15,-10-3-10 0,-21-6 0 16,-9-11 0-16,-9-2-3 16,-9-3 4-16,0-7-1 15,0 4 0-15,-9-4 6 16,-58 4-1-16,-17-6-5 15,-14 0-12-15,14 0-22 16,8 0-101-16,18 0-41 16,27-14-26-16,22-15-132 15</inkml:trace>
  <inkml:trace contextRef="#ctx0" brushRef="#br0" timeOffset="3402">1146 705 436 0,'0'0'206'0,"0"0"-69"16,0 0-13-16,0 0 11 16,0 0-55-16,0 0-54 15,98-39-26-15,-31 39 2 16,21 14-6-16,23 3-47 16,36-1-172-16,-23-4-415 15</inkml:trace>
  <inkml:trace contextRef="#ctx0" brushRef="#br0" timeOffset="4301">4154 428 104 0,'0'0'50'0,"0"0"-17"15,0 0-21-15,0 0-12 16,0 0-58-16</inkml:trace>
  <inkml:trace contextRef="#ctx0" brushRef="#br0" timeOffset="7734">3225 728 397 0,'0'0'115'0,"0"0"2"15,0 0 7-15,0 0-46 16,0 0 2-16,0 0-12 16,9-116-19-16,-9 99 5 15,0 3-16-15,0 2-11 16,0 6-7-16,0 4-18 16,0 2 9-16,0 0-11 15,0 0-3-15,-26 0-6 16,-32 8 9-16,9 22 0 15,0 0-4-15,22 7 4 0,10-1-7 16,17 2-1 0,0 4-25-16,0 0 20 15,35-2-8-15,5-1-16 0,0-2 33 16,-4-2-17-16,-18-4 10 16,4-10 9-16,-13-3-12 15,-9-1 4-15,0-7 2 16,0 3-5-16,-18-5 11 15,-13-8-5-15,-18 0 7 16,13 0 3-16,-21 0-3 16,8 0-26-16,9-13-15 15,13-2 12-15,27 1 24 0,0-3 1 16,9-8-13-16,49-7 14 16,8-2 0-16,23-3 3 15,-4-1 1-15,-10 6 4 16,-8 1-1-16,-9 2-2 15,-27 7 0-15,-5 1 7 16,-17 5-7-16,-9 1 0 16,0 8-2-16,0-1-67 15,0 7-222-15</inkml:trace>
  <inkml:trace contextRef="#ctx0" brushRef="#br0" timeOffset="8146">4167 164 678 0,'0'0'119'15,"0"0"27"-15,0 0-11 16,0 0-30-16,0 0-49 16,0 0-49-16,0 20-1 0,0 37 0 15,0 19 36 1,0 15 14-16,0 8-52 0,0 9 14 16,0 10 19-16,0 7-30 15,0-4 7-15,0-4-10 16,0-7 1-16,-13-13 2 15,-5-15-7-15,0-11 0 16,10-17-1-16,-6-12 9 16,5-11-8-16,0-8 0 15,9-12-6-15,-8-3 2 16,-1-5-41-16,0-1-67 16,-13-2-99-16,22-2-164 15</inkml:trace>
  <inkml:trace contextRef="#ctx0" brushRef="#br0" timeOffset="8521">4483 770 608 0,'0'0'111'15,"0"0"-46"-15,0 0 17 16,0 0-33-16,0 0-26 16,0 0-21-16,75-14 7 15,-8 14 16-15,-9 0-13 0,-1 0 0 16,-17 0 7-16,-4 2-19 16,-18 10 9-16,4 0 7 15,-13 2-14-15,0 5 18 16,-9 10-8-16,0 10-1 15,0 4 35-15,-18 8-23 16,-13-1-5-16,22-1-5 16,-9-7-8-16,18-2 0 15,-9-6-5-15,9-8-4 16,0-9-12-16,0-11-152 16,27-6-84-16,13 0-245 15</inkml:trace>
  <inkml:trace contextRef="#ctx0" brushRef="#br0" timeOffset="8701">4549 1027 476 0,'0'0'100'0,"0"0"-38"16,0 0 27-16,0 0-45 15,0 0 11-15,0 0-12 16,276-2-40-16,-152 2-3 15,9-14-1-15,5-13-300 16</inkml:trace>
  <inkml:trace contextRef="#ctx0" brushRef="#br0" timeOffset="9099">6273 207 577 0,'0'0'169'0,"0"0"-55"15,0 0 10-15,0 0 9 0,0 0-66 16,0 0-38-16,0 17-20 16,0 40 10-16,0 22 61 15,0 6-52-15,0 8-14 16,0 11 22-16,0 5-31 16,0 4 6-16,0-2-6 15,-22-10 4-15,4-5-7 16,0-14-2-16,1-11 1 15,3-14-9-15,5-12 7 16,1-15-64-16,8-6-83 16,0-13-146-16,8-11-260 15</inkml:trace>
  <inkml:trace contextRef="#ctx0" brushRef="#br0" timeOffset="9457">6522 708 613 0,'0'0'147'0,"0"0"-67"16,0 0 10-16,0 0-34 15,0 0-2-15,0 0-32 16,240-22-22-16,-191 44 13 0,-5 7-13 15,-13 4 0-15,-13 4-4 16,-9 3 4-16,-9-4 0 16,0 1-2-16,-36-3 5 15,-12-3 5-15,-1-2-6 16,9-7 2-16,13-4-2 16,18-5 0-16,9 2-2 15,0-1 0-15,9-6-7 16,58-8-5-16,17 0-57 15,32-8-44-15,-1-29-47 16,1-6-90-16</inkml:trace>
  <inkml:trace contextRef="#ctx0" brushRef="#br0" timeOffset="9736">7841 133 644 0,'0'0'195'0,"0"0"-38"0,0 0 7 15,0 0-38-15,0 0-75 16,0 0-29-16,32 10-13 16,-15 51 7-16,14 21 34 15,-13 9-30-15,9 8 11 0,4 9-14 16,-13 5-16-1,-9 9 9-15,-9-1-10 0,0-7 0 16,-9-10 0-16,-27-13-11 16,-13-15-65-16,0-19-130 15,9-15-239-15</inkml:trace>
  <inkml:trace contextRef="#ctx0" brushRef="#br0" timeOffset="10374">8868 733 701 0,'0'0'86'15,"0"0"-54"-15,0 0 57 16,0 0 45-16,0 0-44 16,0 0-55-16,18-20 20 15,22 4-12-15,17-7-37 16,10 0 2-16,-9 3-5 0,-9 1-2 15,-23 7 15-15,5 4-11 16,-31 2 16-16,0 6 13 16,0 0-19-16,0 0 15 15,0 0-22-15,0 0-7 16,0 0-2-16,0 13-21 16,0 19 22-16,-13 19-3 15,4 4 11-15,0 1-5 16,0 7-3-16,-8-4 1 15,8-5-1-15,9-7 0 16,0-6 0-16,0-8 0 16,0-7 7-16,0-7-7 0,0-4 0 15,0-10 2 1,0 1-8-16,0-6 6 0,-14 0-2 16,-12 0 2-16,-23 0 2 15,9 0 6-15,13-6-8 16,9 1 9-16,9 2-7 15,9 0-2-15,0-2-6 16,27-4 4-16,49 0-37 16,30-4 34-16,28-2-20 15,-1 2-125-15,5-8-102 16,-36 4-251-16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7:18.6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4096 285 203 0,'0'0'159'16,"0"0"-35"-16,0 0-45 16,0 0-8-16,-102-153-28 15,44 125-14-15,-30 3-6 16,3 2-15-16,-13 7-3 16,14 1 27-16,0 3-20 15,12 7 9-15,15-1-2 16,12 6-17-16,-4 0 12 15,1 0-14-15,-19 0 4 0,0 11-5 16,-17 16 1-16,-23 6 0 16,1 9-2-16,-10 7 10 15,14 1-8-15,-14-1 0 16,19 2 3-16,12-4-5 16,5 5 2-16,14 1 0 15,8 2-7-15,-9 1 14 16,1 3-7-16,-1 4 0 15,0 2 3-15,-8 3-5 16,-14 0 2-16,13 0 0 16,19-3-3-16,8-6 8 15,13-2-5-15,5-7 0 0,4 3 3 16,-13-6-4-16,14 1 1 16,-14 3 0-16,-36 2-2 15,-21 7 10-15,-6-6 65 16,6-8-39-16,12-13-33 15,19-10 15-15,8-1-14 16,0-2-1-16,0 0 8 16,9-3-6-16,9-3-3 15,5 6 0-15,4 0 5 16,-5 0-6-16,-13 1 1 16,1-3 0-16,-1 5-2 15,4 3 3-15,-4-1-1 16,9 1 0-16,5-4 8 0,4-7-14 15,22-7 6 1,9-3 0-16,0-2-7 0,0 3 9 16,0-2-2-16,0 1 0 15,0 0 10-15,-9 0-11 16,0 7 1-16,9 2 0 16,0 3-6-16,0 8 6 15,0 1 0-15,0 6-3 16,9 7 11-16,18-3-8 15,13 5 0-15,0-8 0 16,-5-5 0-16,5 1 4 16,-13-4-1-16,4 1-2 0,-13-1 8 15,-9 0-9-15,-1 4 0 16,-8 5 2-16,9-1-1 16,5 8-1-16,-6-2 0 15,1 1 5-15,-9-3 1 16,9-4-4-16,0 4-2 15,0 3 5-15,-9 0-8 16,0-1 3-16,0 0 0 16,13 2-1-16,-4-2 8 15,0 1-7-15,0-3 0 16,0 0 5-16,13-1-8 16,-13-2 3-16,0-2 0 15,0 2-2-15,-9-3 6 0,9 3-4 16,-9-1 0-1,0 1 4-15,0-2-7 0,9 2 3 16,13-1 0 0,-13-2-2-16,8 1 6 0,-8-9-4 15,14-6 0-15,-6 0 8 16,1-3-14-16,-9-3 6 16,13 3 0-16,-4 0-2 15,0 4 4-15,4 1-2 16,-4 7 0-16,-1 7 6 15,6 7-12-15,-14 6 6 16,-1-4 0-16,1 3-4 16,0 7 7-16,0 4-3 15,-9 3 0-15,0 0 0 0,0-2-1 16,0-6 1-16,0-3 0 16,9 1-1-16,-9-4 1 15,0 4 0-15,13-8-1 16,5-4 11-16,0-6-10 15,13-2 0-15,-13-4 2 16,22 3-3-16,-14-5 1 16,5 0 0-16,-4-5-2 15,-9 0 9-15,-9-4-7 16,13-2 0-16,-13-1 0 16,0 1-5-16,9-1 9 15,-5 3-4-15,14 0 0 16,4 4-1-16,-14 1 1 15,10 1 0-15,-5 0 1 0,-4 3-7 16,0-1 6-16,13 6 0 16,-4 0 0-16,13 3 7 15,-5-2-7-15,5-3 0 16,-13-4 7-16,4 3-14 16,-5 1 7-16,-3-3 0 15,3-1-5-15,-17 1 8 16,13-1-3-16,-13 1 0 15,9 7 0-15,-9-8-2 16,22-1 2-16,-13 3 0 16,0-4 1-16,13 2 1 0,-5-2-2 15,5 2 0-15,-13-2 0 16,-9 0-2-16,-9 0 2 16,9 3 0-16,-9 2-14 15,0-2 13-15,0-1 1 16,0-5-1-16,0-3 5 15,0-2-4-15,0-2 0 16,0-1 0-16,0 1-5 16,0-1 9-16,0-2-4 15,13 4 0-15,-13 1 4 16,9 1-4-16,9 2 0 16,-9 0 0-16,13-4-6 15,-13-3 5-15,9 0 1 16,-9 2-1-16,0-6 9 15,-1 2-8-15,6 0 0 0,-5 0 2 16,-9 3-12-16,0-4 10 16,0-2 0-16,0-3-4 15,9 0 13-15,-1 0-7 16,10 0 1-16,13-12-3 16,5-19 14-16,4-5-10 15,0-7-4-15,-14-5 6 16,6-6 3-16,3-9-3 15,-13-4-6-15,14-4 1 16,4-2 4-16,-13-1-2 16,4 0-3-16,-14-2 16 15,1-1-12-15,-5 0 9 0,-4-10-13 16,0-6 6-16,9-3-1 16,13-6-5-16,5-3 0 15,-5 6 1-15,13-3 9 16,5 6-10-16,-9 8 0 15,0 6 1-15,-13 5-3 16,-10 7 2-16,6-1 0 16,-14 6-8-16,-1-6 18 15,1 0-10-15,-9-2 0 16,9-1 5-16,13 3-9 16,-4 0 4-16,0 1 0 15,13 3-3-15,-13-2 4 16,0-2-1-16,4-3 0 0,-4 4 7 15,-10-4-10-15,1 6 3 16,0 3 0-16,-9 2-5 16,0 4 8-16,0-3-3 15,0 3 0-15,0-1 5 16,0 6-6-16,0 0 1 16,14 3 0-16,3-3-5 15,1 1 8-15,0-1-3 16,4-3 0-16,5-8 7 15,4-5-8-15,4-7 1 16,5-5 0-16,0-1-7 16,-4 5 7-16,-5 1 0 0,-4 3 0 15,-10 1 10 1,6 2-14-16,-14 4 4 0,-1-1 0 16,1 3-7-16,14 2 8 15,-15 0-1-15,1 4 0 16,9 0 7-16,-9 8-9 15,0 6 2-15,4 8 0 16,-13 8-7-16,0 10 7 16,0 11 0-16,0 1 0 15,0 2 1-15,0 2-1 16,0-6 0-16,0 1 1 16,0-3-5-16,0 2 4 15,0 0 0-15,0 7-3 16,0 2-27-16,-40 2 13 15,-58 52-8-15,-35 31 25 0,-49 28 15 16,-9 20-15-16,-18 12 0 16,-4 7 3-16,4 2 1 15,36-15-8-15,48-21 4 16,50-24-29-16,35-23 29 16,40-24-11-16,-9-24-2 15,9-14 12-15,0-6-12 16,0-3 13-16,0-14 12 15,49-46-11-15,26-30 10 16,50-21-11-16,30-19 0 16,27-14 0-16,18-6 3 15,9-6-3-15,-4 9 0 0,-14 14-15 16,-31 22 11-16,-45 23 4 16,-39 26 0-16,-36 20-4 15,-32 13 4-15,-8 12 0 16,-8 9-4-16,-59 5-13 15,-31 3 9-15,-44 11 8 16,-31 43 0-16,-36 22-5 16,-31 24 6-16,-27 19-1 15,-21 22 0-15,-10 15 12 16,0 2-17-16,58-11 5 16,41-22 0-16,83-35-3 15,58-19 3-15,49-26 0 16,9-11-1-16,0-15 9 0,0-12-13 15,18-7 6-15,71-26-1 16,44-38 21-16,49-30-19 16,49-18-2-16,18-25 2 15,27-16 5-15,21-17-6 16,1-8-1-16,-9 8 0 16,-40 17-10-16,-58 22 10 15,-40 28 0-15,-62 17-5 16,-54 24 5-16,-35 17-5 15,0 25 3-15,-67 20-27 16,-92 57 24-16,-95 58 2 16,-61 41 3-16,-36 20 11 15,13 3-6-15,41-6 3 0,57-1-8 16,31-2 3-16,36-1-2 16,22-2-1-16,44-19 0 15,40-27 2-15,27-36-1 16,31-37-1-16,9-26 0 15,0-13 4-15,0-9-1 16,31 0 3-16,54-45 0 16,48-37 6-16,49-34-8 15,32-20-4-15,12-8 0 16,14-1 12-16,-18 18-15 16,-22 20 3-16,-67 30 0 15,-44 32-9-15,-53 22 14 16,-36 15-5-16,0 8 0 15,-85 11-36-15,-88 48 35 0,-67 41 1 16,-75 29 0-16,-18 27-2 16,-23 20 4-16,19 0-2 15,52-12 0-15,63-20 4 16,71-36-4-16,62-32 0 16,62-17-5-16,27-19-2 15,45-12 9-15,62-19-2 16,57-9 12-16,45-14-7 15,31-39 7-15,31-16-12 16,-14-19 1-16,19-24 1 16,4-28 1-16,-14-12-3 15,-17 10 0-15,-36 28 5 0,-79 41-6 16,-77 33 1-16,-39 27 0 16,-18 13-8-16,-98 0-13 15,-62 50 21-15,-62 26 0 16,-27 24 11-16,1 13-12 15,17 18 1-15,22 2 0 16,27 2-3-16,40-10 3 16,26-18 0-16,40-17-1 15,28-21 7-15,25-25-8 16,23-15 2-16,0-15-4 16,58-14 4-16,58 0 7 15,66-27 0-15,40-33-2 16,36-17-1-16,22-16 2 0,13-17-6 15,-4-23 3 1,-23-21-3-16,-35-5 0 0,-58 24 0 16,-57 33-4-16,-81 45 8 15,-35 43-8-15,-102 14-18 16,-111 51 22-16,-94 52 4 16,-75 26 5-16,-9 13 0 15,27-3 7-15,66-21-11 16,59-13-3-16,74-11-2 15,54-10 10-15,40-12-13 16,44-15 3-16,27-10-1 16,0-16-7-16,67-11 16 0,57-20-1 15,50 0 8 1,57-37-10-16,26-30 6 0,41-15-11 16,9-13 5-16,-14 0-8 15,-62 7 7-15,-67 20-4 16,-79 14 0-16,-63 18 8 15,-22 13-12-15,-31 11 4 16,-76 12 0-16,-53 6 2 16,-62 43 2-16,-18 7-4 15,0 9 0-15,14 6 5 16,12 5-7-16,6 6 2 16,25 0 0-16,28-8-5 15,62-12 5-15,35-17 0 16,49-13 0-16,9-9-12 15,44-15 10-15,81-8 1 0,57 0 1 16,58-28 7-16,40-26-6 16,-14-14-1-16,-17-3 0 15,-18 1 8-15,-66 14-7 16,-72 10-1-16,-62 17 1 16,-31 12-9-16,-89 17-4 15,-84 0 9-15,-63 25-5 16,-35 29 9-16,14 9-1 15,48 5 0-15,36 5 2 16,39 7-9-16,28 2 7 0,39-4 0 16,18-4-2-1,49-11 8-15,18-15-6 0,106-18 0 16,81-18 4-16,70-12 8 16,49-22-12-16,5-32 2 15,-53-10 4-15,-54 4 0 16,-107-3-6-16,-57 7 1 15,-58 1 6-15,-31 13-14 16,-85 8 4-16,-75 26 3 16,-40 8-3-16,-44 20 8 15,8 36-5-15,27 12 4 16,18 5 8-16,31 4-10 16,36 2-2-16,13 6 0 15,35-8 0-15,40-12 4 16,41-14-4-16,26-12 0 0,66-10 7 15,77-15-2-15,70-14 0 16,53 0-5-16,50-28 11 16,-1-20-6-16,-35 2-5 15,-62 9 0-15,-80 9 11 16,-81 14-11-16,-48 8 1 16,-9 0 2-16,-58 6-6 15,-66 0-15-15,-58 6 18 16,-49 29 0-16,0 4 6 15,22 4-8-15,18 2 2 16,18 2 0-16,31 6-7 16,44-1 7-16,40 5 0 15,49 1-2-15,18-8 8 0,98-12-6 16,66-20 5-16,67-18-5 16,26-6 17-16,10-33-10 15,-36-4-7-15,-49 10 1 16,-85 4 9-16,-48 13-6 15,-49 7-3-15,-9 7-1 16,0 2 18-16,-93 0-3 16,-41 0-14-16,-48 18-1 15,-13 14 0-15,26 5 0 16,31 2 0-16,14 4 2 16,22 2-9-16,13 6 7 15,22 11 0-15,41 12-4 16,26-3 5-16,35-9-1 15,72-20 0-15,48-27 5 0,14-15 4 16,13-3-9-16,-17-34 1 16,-23 1 4-16,-27 1 5 15,-39 3-9-15,-36 11-1 16,-31 9 4-16,-9 0 3 16,0 1-7-16,-58 11-7 15,-84 0-3-15,-49 0 5 16,-40 31 5-16,0 9 0 15,13 6 3-15,36 7-5 16,26 14 2-16,54-4 0 0,44 2-6 16,27-7 8-1,31-10-2-15,0-9 0 0,40-8 10 16,36-14-11-16,48-17 2 16,41 0-1-16,17-11 10 15,0-17-2-15,-31-4-8 16,-27 4 0-16,-35 10 11 15,-44 8-10-15,-23 4-1 16,-22 6 0-16,0 0-8 16,0 0 8-16,-49 0-17 15,-27 14 11-15,-21 18 12 16,3 4-4-16,-3 1-2 16,30 0 0-16,-9 4-7 15,10 9 9-15,8 1-2 16,18 11 0-16,22 11 2 0,18-5-2 15,9-6 0-15,67-16 3 16,48-27 2-16,32-13-5 16,4-6 8-16,-14 0-8 15,-44-2 11-15,-35-7-6 16,-36 4-5-16,-22 5 0 16,-9 0-4-16,-9 0 4 15,-49 0-20-15,-26 0 7 16,-23 9 19-16,1 16-6 15,12 2 0-15,14 8 2 16,14 4-8-16,8 6 6 16,14-2 0-16,21-4-6 0,14-5 4 15,9-7 2-15,32-11 0 16,43-5 4-16,18-8 6 16,23-3-10-16,-1 0 1 15,-17 0 7-15,-13-14 0 16,-19 3-8-16,-8 2 0 15,-27 3 9-15,-13 4-13 16,-18 2 4-16,0 0-1 16,-31 0-8-16,-54 0-3 15,-21 0 12-15,-10 17 0 16,23 5 9-16,4 1-16 16,14 5 7-16,8 1 0 15,27-4-8-15,13-3 11 0,18-9-3 16,9-5 0-1,0-6-2-15,36-2 2 0,44 0 19 16,22-28-16-16,14-12 12 16,-1-7-11-16,-17-8 5 15,-23 3 12-15,-26-9-19 16,-22 2 32-16,-27-3-34 16,0 2 3-16,-67 9-11 15,-26 9-6-15,-14 13 9 16,-26 18 2-16,-22 11-2 15,-5 0 0-15,-23 3 5 16,10 19 0-16,18-2 0 16,52-3 1-16,55-9-1 15,39-8 0-15,9 0 2 0,0 0-8 16,66-8 6 0,50-29 0-16,44-16 15 0,40-14-15 15,-18-11 0-15,-18-7 5 16,-8-7 7-16,-23-22-12 15,0-14 0-15,-26 1 2 16,-32 14-3-16,-17 22 1 16,-58 29 0-16,-9 19-9 15,-97 18-4-15,-36 19 13 16,-63 6 0-16,-4 10-6 16,1 23 2-16,3 9 4 15,32 0 0-15,40-5-5 16,30-2 12-16,32-7-7 0,36-11 0 15,17-6 8 1,5-8-13-16,13-3 5 0,0 0 0 16,80-6 6-16,62-33 0 15,58-21-1-15,40-13-5 16,0-9 9-16,-18-6-10 16,-53 2 1-16,-45 8 0 15,-66 4 0-15,-58 6 4 16,0 6-4-16,-76 8 0 15,-39 9-17-15,-27 19 13 16,-1 16 4-16,-12 10 0 16,4 0-14-16,4 36 16 0,-13 9-2 15,-4 6 0-15,0 0 6 16,48-6-7-16,32-8 1 16,44-12 0-16,40-1-8 15,22-8 10-15,71-7-2 16,71-9 9-16,36 0 0 15,40-37-2-15,-9-18-7 16,0-15 0-16,-13-15 4 16,-18-15-1-16,-18-4-3 15,-57 0 0-15,-45 2 9 16,-54 14-10-16,-26 13 1 16,-18 14-5-16,-48 13-5 15,-41 11 1-15,-17 9 9 16,-10 14-4-16,1 5 4 0,-5 9-1 15,5 0 1-15,-9 0-1 16,0 23-7-16,-5 3 8 16,23-2 0-16,22-1-4 15,31-5 13-15,35-8-9 16,36-1 0-16,0-3-8 16,18-1 1-16,71-5 8 15,35 0-1-15,36-5 7 16,31-38 1-16,0-13-8 15,-18-15 0-15,-8-8 8 16,-41-6-8-16,-39 3 0 16,-46 5 0-16,-39 6-7 15,0 3 5-15,-57 15 2 0,-19 10 0 16,-4 15-15-16,-13 19 11 16,-5 9-1-16,-26 0 2 15,-18 15-21-15,-9 19 30 16,-14-1-6-16,10 4 0 15,30-6 6-15,23-5-6 16,35-8 0-16,27-7 0 16,32-9-7-16,8 1 6 15,0-1-7-15,66-2-1 16,59 0 9-16,39-16 6 16,14-30-6-16,35-18 0 15,-13-22-3-15,-18-9 8 16,-26-5-5-16,-41 6 0 0,-62 2 10 15,-39-2-13-15,-14 9 3 16,-80 12-9-16,-22 24-2 16,-45 24-5-16,-4 19 11 15,-5 6 5-15,-4 17-7 16,5 28 7-16,13 9 0 16,17 0 1-16,37 0-4 15,30-3 3-15,31-6 0 16,27 3-2-16,0 0 11 15,40-3-9-15,45-2 0 16,21-12 0-16,27-17-13 16,10-14 7-16,21 0 6 0,-22-27-2 15,-17-18 12 1,-10-16-8-16,-26-6-2 0,-22-19 1 16,-10-15-1-16,-12-10 0 15,-23 1 0-15,-13 13-7 16,-9 26 11-16,0 26-8 15,0 20-7-15,-49 19-6 16,-9 6 11-16,-8 0 3 16,8 0 3-16,18 8-4 15,13 1 8-15,18-3-4 16,9-3 0-16,0-3-4 16,67 0 4-16,48-3 10 15,45-31-8-15,14-17 4 0,-10-3-3 16,-48-6-3-1,-50-2 0-15,-30-9 12 0,-14-5-16 16,-22 0 4-16,0 13-9 16,0 21 6-16,-22 25-82 15,-14 17-112-15,-13 0-136 16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8:10.148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157 0 87 0,'0'0'160'0,"0"0"-45"15,0 0-37-15,0 0 57 16,0 0-67-16,0 0 7 16,0 22-33-16,0-22-33 15,58 2 1-15,44 6 3 16,62-4-3-16,45-1-6 15,53-3 1-15,14 2-2 16,21-2-3-16,-8 4 2 16,-22-2-2-16,-10-2 0 15,-35 0 0-15,-48 6-5 16,-50-3 12-16,-40 3-7 0,-35-4 0 16,-22 1 1-16,-18 0-4 15,13-3 3-15,-4 0 0 16,-9 0 0-16,13 0 4 15,-22 0-4-15,9 0 0 16,-9 0 5-16,0 0 4 16,0 0-9-16,-58-3-3 15,-49-11-2-15,-57 6-2 16,-36 2 7-16,-40 0 0 16,-9 6 8-16,1 0-8 15,-1 0 0-15,0 6 0 16,-9 19-2-16,18 6 1 15,18 1 1-15,40-1 0 0,49-6 0 16,57-5 1 0,36-8-1-16,23-7-3 0,8-2-2 15,0 3-3-15,9-1 8 16,-22 4-3-16,13-1 11 16,0 1-9-16,0-4 1 15,9 1-2-15,0-6-1 16,49 3-3-16,66-3 6 15,76 0 9-15,67 0-7 16,57 0 3-16,50-9-5 16,-1 1 3-16,-40 2-2 15,-53 3 2-15,-80 3-3 16,-57 0 6-16,-59 0-3 16,-26 0 1-16,-22 0 3 0,-5 0-6 15,-4 6 6-15,0 1-7 16,4 0 0-16,-13 2 0 15,8-3 6-15,1-1-6 16,-18-2 0-16,0-1 2 16,0-2-9-16,0 4 7 15,-9-2-10-15,-84 4 10 16,-45 3 10-16,-62-1-2 16,-48 4-6-16,-41 2 3 15,-18 2-3-15,-26 4-2 16,9 3 0-16,26 0-1 15,49 0 1-15,67-4 0 16,49-2 0-16,53-3 4 0,44-5-9 16,19-1 5-16,-6-2 0 15,23 3-4-15,0-7 2 16,0 4 1-16,0 1-8 16,49 1-1-16,49 0 10 15,71-8 1-15,93 0 2 16,89 0 3-16,62-6-6 15,45-9 0-15,-36 7 0 16,-67 3 6-16,-75 5-6 16,-98-3 0-16,-57-3 0 15,-59 6 11-15,-39 0-9 16,-18 0 12-16,-9 0-7 0,0 0-6 16,-76 0-1-16,-57 0 13 15,-67 17-5-15,-62-3 1 16,-31 0-9-16,-45 4 0 15,-26-5-3-15,-9 7 13 16,30 0-11-16,46-3 1 16,83-3-12-16,90-6 12 15,75-2 0-15,49 0 0 16,40 3-20-16,67-1 2 16,44-6 8-16,62-2-54 15,45 0-138-15,39-8-260 16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8:12.52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0 188 466 0,'0'0'78'0,"0"0"-2"16,0 0 8-16,0 0-44 0,0 0 5 16,0 0-16-16,0-12-25 15,36 12 13-15,30 0 0 16,41 0-12-16,17 0 22 16,41 0-26-16,43 0 10 15,72 0-4-15,45 0-1 16,30 0 5-16,36 0-11 15,22 0 0-15,27-6 1 16,9 1 4-16,13-7-5 16,-14 7 0-16,10-6 7 15,22 0-5-15,31 2-2 16,13 0 0-16,14 3-2 0,-23 3 3 16,-35-2-1-1,-67-1 1-15,-40 4 6 0,-75-1-7 16,-40 3 0-16,-67 0 1 15,-40 0 2-15,-45 0 0 16,-30 0-3-16,-10 0 0 16,-8 0 10-16,22 0-9 15,-4 0-1-15,-10 5 7 16,10-1-7-16,-18-4 0 16,8 0 0-16,-17 0 3 15,9 0 5-15,0 0-8 16,8 0 0-16,10 0 4 0,13 2-9 15,4 1 5-15,31-1 0 16,10-2-2 0,12 0 8-16,-12 0-6 0,-41 0 0 15,-44 0 8-15,-18 0-7 16,-31 0 1-16,0 0 0 16,0-11-2-16,-67-11 0 15,-39-9-102-15,-37-4-351 16</inkml:trace>
  <inkml:trace contextRef="#ctx0" brushRef="#br0" timeOffset="1658">84 148 306 0,'0'0'199'0,"0"0"-48"16,0 0-31-16,0 0-37 16,0 0-14-16,0 0-47 15,0-15-3-15,0 19-19 16,9 27 9-16,0 16 33 0,0 10-3 15,4 9-23-15,-4 13 27 16,-9 12-29-16,9 11-1 16,-9 11-3-16,0 0-4 15,0 3 1-15,9-11-7 16,0-9 1-16,-9-6-2 16,0-5 1-16,0 3 0 15,0 0-3-15,0-6 11 16,0-14-8-16,-18-17 0 15,18-15 5-15,-9-13-9 16,9-9 4-16,-9-6 0 16,9-4-2-16,0 0 10 15,0-4-8-15,0 0 0 16,0 0 9-16,0 0-13 16,0 0 4-16,0 0 0 0,0 2-10 15,45 0 21-15,35-2-11 16,31 0 2-16,35 0 8 15,14 0-8-15,23-8-2 16,-1-4 0-16,9 4-1 16,13 5 5-16,-4 0-4 15,9 3 0-15,31 0 1 16,31 0-6-16,35 0 5 16,36 0 0-16,14 0-3 15,17 12 6-15,9 6-3 16,-18-5 0-16,-17-2 9 15,-23 0-14-15,-17-5 5 16,-27-2 0-16,-5-4-8 0,5 0 12 16,-13 0-4-16,-1 0 0 15,5 0 10-15,-4 0-11 16,-18 0 1-16,-10 0 0 16,-30 0-1-16,-4 0 1 15,-23 0 0-15,-9 0-1 16,-4 0 3-16,13 0-2 15,9 0 0-15,5 0 0 16,-19 0-3-16,-3-7 3 16,-10 2 0-16,-22-1-2 15,-17 3 9-15,-19 3-7 16,-21 0 0-16,3 0 3 0,-12 0-8 16,8 0 5-16,14 0 0 15,9 0-4-15,17 0 12 16,-8 0-8-16,-5 0 0 15,-31 0 4-15,-31 0-8 16,-23 0 4-16,-17 0 0 16,-9 0-4-16,9 0 9 15,0 0-5-15,13 0 0 16,27 0 0-16,-5 0-3 16,36 0 3-16,-26 5 0 15,3-1-6-15,-8-2 9 16,-18-2-3-16,-13 0 0 0,-9 0 8 15,-9 0-1 1,9 0-7-16,0-2 0 0,4-13 7 16,-13 1 0-16,9-2 4 15,-9-7 5-15,9 0-10 16,0-5 15-16,0-6-21 16,13-6 1-16,-13-11 20 15,0-7-16-15,0-17 24 16,-9-15-4-16,0-10-22 15,0-10 25-15,-27-6-22 16,-22-11-4-16,-9-15 20 16,9 0-20-16,9 9 0 15,5 18-2-15,-5 27 14 16,22 20-14-16,-13 19 0 16,22 16 5-16,0 13-4 0,9 9-1 15,-9 4 0-15,-40 7-5 16,-44 0-28-16,-89 0-5 15,-98 0-172-15,-62 0-377 16</inkml:trace>
  <inkml:trace contextRef="#ctx0" brushRef="#br0" timeOffset="3151">1817 284 326 0,'0'0'213'0,"0"0"-65"0,0 0-5 16,0 0-32-16,-18-156 17 16,9 145-39-16,9 8-26 15,0 3 6-15,0 0-69 16,-13 28 4-16,13 35-3 15,-18 25-1-15,1 27 20 16,-15 21-13-16,6 14 2 16,-14 8 6-16,4-2-15 15,-4 6 0-15,0-1 1 0,14-5 9 16,8-12-10 0,9-28 0-16,9-34 5 0,0-25-16 15,0-26 11-15,0-16-50 16,0-12-51-16,0-3-79 15,-22-9-77-15</inkml:trace>
  <inkml:trace contextRef="#ctx0" brushRef="#br0" timeOffset="3638">871 938 562 0,'0'0'134'16,"0"0"-35"-16,0 0 4 15,0 0-33-15,0 0 15 16,0 0-32-16,0-147-1 15,0 141 1-15,-22 1-52 16,13 5 19-16,0 0-20 16,0 0 7-16,0 0-15 15,0 16 8-15,-13 9 0 16,13 6-3-16,9 6 9 0,0-2-6 16,0 1 0-16,0-2 9 15,9 0-12-15,22-3 3 16,-4-3 0-16,4 1 3 15,-5-5 4-15,-8 1-7 16,-4 2 0-16,-6 2-3 16,-8 2-2-16,0 3 5 15,0-3 0-15,-40 0-9 16,-8-8 1-16,3-6 0 16,-4-6-16-16,9-5-79 15,-9-6 8-15,23 0-61 16,-1 0-63-16,5-20-133 0</inkml:trace>
  <inkml:trace contextRef="#ctx0" brushRef="#br0" timeOffset="3818">689 861 204 0,'0'0'148'15,"0"0"-35"-15,0 0-8 16,0 0-22-16,0 0-37 15,0 0-13-15,297-133-20 16,-186 111-5-16,-13 8-16 16,-22 14-12-16,-45 0-348 15</inkml:trace>
  <inkml:trace contextRef="#ctx0" brushRef="#br0" timeOffset="4478">2421 731 376 0,'0'0'104'0,"0"0"57"16,0 0-47-16,0 0-40 15,0 0-10-15,0 0-46 16,-164-45-17-16,186 45-1 16,36 0 30-16,17 0-4 15,10 0 12-15,13 0-34 16,-23 0 8-16,-26 0-3 16,0 2 0-16,-31 16-9 15,8 7 0-15,-4 12 3 16,-13 8-12-16,-9 9 9 0,0 5 0 15,0 1 9 1,0-1-4-16,0-8-1 0,-9-2-4 16,9-11 4-16,0-6-4 15,0-9 0-15,0-7-77 16,0-6-93-16,0-10-111 16,-13 0-103-16</inkml:trace>
  <inkml:trace contextRef="#ctx0" brushRef="#br0" timeOffset="4634">2479 1116 155 0,'0'0'173'15,"0"0"-23"-15,0 0-7 0,0 0-58 16,0 0-75 0,0 0-1-16,231-85-4 0,-89 66 6 15,9-7-22-15,-4-2-191 16</inkml:trace>
  <inkml:trace contextRef="#ctx0" brushRef="#br0" timeOffset="4905">3616 293 407 0,'0'0'176'0,"0"0"-17"0,0 0-19 16,0 0-62-16,0 0-43 16,0 0-28-16,0 129 19 15,0-18 45-15,0 19-47 16,-8 14-7-16,-1 9 6 16,0-5-17-16,9-4-3 15,-9-8-3-15,0-17 6 16,-4-18-16-16,4-21-9 15,9-27-123-15,-9-10-243 16</inkml:trace>
  <inkml:trace contextRef="#ctx0" brushRef="#br0" timeOffset="5370">4203 1028 541 0,'0'0'192'0,"0"0"-87"15,0 0-22-15,0-170 11 16,-18 145-3-16,-13 11-72 16,4 8 4-16,5 6-23 15,4 0 3-15,1 6-3 16,-6 27 0-16,14 13 0 0,9 8-4 15,0 6 8-15,0-1-4 16,49-3 0-16,9 0 9 16,-9-3-9-16,0-8 0 15,-14-3 0 1,-4-5-10-16,-13-6 10 0,-9-9 0 16,-9-8-3-16,0-5-14 15,0-3 14-15,-40 0-17 16,-4-6 20-16,-14 0 13 15,0 0-13-15,18 0 0 16,14-4 13-16,17-13-12 16,9-8 13-16,0-6-6 15,9-16 1-15,48-3-12 16,19-6 3-16,8-7 0 16,-4 4-8-16,-26 5-67 0,-23 9-105 15,-22 6-97-15</inkml:trace>
  <inkml:trace contextRef="#ctx0" brushRef="#br0" timeOffset="5844">5811 128 456 0,'0'0'152'0,"0"0"3"16,0 0-3-16,0 0-41 0,0 0-54 16,0 0 6-16,-164 108-15 15,164-1 5-15,0 32-11 16,22 25-37-16,14 15 21 15,3 10-26-15,1-2 0 16,-13-6 1-16,-9-11 7 16,4-23-8-16,-13-28 0 15,-9-27-17-15,0-28-44 16,0-22-208-16,0-16-232 16</inkml:trace>
  <inkml:trace contextRef="#ctx0" brushRef="#br0" timeOffset="6193">6757 958 693 0,'0'0'94'0,"0"0"-35"15,0 0 17-15,0 0-35 16,0 0-35-16,254 45 7 16,-210-14-9-16,-4 0 4 15,-31 3-8-15,-9 3 0 0,-9 9 0 16,-58 4 14-16,-21 1-6 16,3-6 8-16,19-11 8 15,17-8-22-15,31-9 8 16,18 0-10-16,0-1 4 15,35 2 5-15,63-15-8 16,44-3 11-16,32-9-12 16,8-36-228-16,0-18-275 15</inkml:trace>
  <inkml:trace contextRef="#ctx0" brushRef="#br0" timeOffset="6457">8695 168 639 0,'0'0'243'16,"0"0"-55"-16,0 0-28 16,0 0-79-16,0 0-78 15,0 0 52-15,0 153-6 16,0-46-46-16,17 24 46 15,14 10-39-15,-4 10-6 16,13-2 2-16,-4-4-6 16,4-1-9-16,0-11-89 15,17-17-215-15,10-26-609 16</inkml:trace>
  <inkml:trace contextRef="#ctx0" brushRef="#br0" timeOffset="6989">9814 731 600 0,'0'0'181'16,"0"0"-25"-16,0 0-51 0,0 0-29 15,156-156-24-15,-99 131-38 16,1 2-10-16,-13 9 5 16,-5 5 1-16,-32 7-10 15,-8 2 0-15,0 0-2 16,0 0-8-16,0 14-7 16,0 20 17-16,0 14-4 15,0 3 11-15,0 10-7 16,0 2 7-16,0 6 0 15,0-2 4-15,0 1-11 16,9-5 0-16,13-1-1 16,-13-6 6-16,0-4-5 15,0-10 0-15,-9-11 5 16,9-8-3-16,-9-9-2 16,0-10 0-16,0 0-10 0,-27-4 3 15,-30 0 7-15,-32 0 11 16,13 0-2-16,10-8-8 15,26 3-1-15,22 5 0 16,18-4 0-16,0-1 1 16,49-7-1-16,35-8 0 15,32-2-11-15,8-3 0 16,0 2-32-16,-26 6-49 16,-22 3-32-16,-27 6-83 15,-23 1-180-15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8:22.988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529 51 420 0,'0'0'72'0,"0"0"-29"16,-231-16 5-16,173 16 39 15,32 0-35-15,17 0-20 16,9 0-17-16,0 0-15 0,44 0 0 16,63 2 14-16,57 2-3 15,54-4 1-15,71 0-7 16,44 0-3-16,31-12 7 15,23 6 3-15,-27 3-4 16,-32 3-8-16,-30 0 3 16,-58 0-1-16,-49 0 1 15,-40 9-3-15,-35-3 0 16,-32-6 3-16,-4 0 3 16,-36 0-6-16,-13 0 3 15,-22 0 10-15,0 0-2 16,-9 0 25-16,0 0 2 0,-18-3-35 15,-57-6 11-15,-49 3-14 16,-41 6-9-16,-35 0 8 16,-31 0 1-16,-9 15 0 15,-26 2-7-15,-23 3-1 16,-18-1-4-16,-8 1-15 16,8 1-20-16,27-5 40 15,45-3-18-15,40 3 25 16,61-5-6-16,41-3 13 15,35 1-7-15,18 2 0 16,22-5 0-16,10 2-2 16,-6-2 2-16,14-4 0 15,0 6-8-15,0-7 8 0,14-1-8 16,43 0-1-16,54 0 9 16,112-11 17-16,101-17-17 15,116-9 0-15,71 0 12 16,13 9-9-16,-44 8-3 15,-76 9 4-15,-89 8 3 16,-97 3-4-16,-62 0-3 16,-41 0 0-16,-39 0 1 15,-36 8-1-15,-5 1 0 16,-35-1 0-16,0 6-10 16,-26 1 8-16,-90 5 4 15,-75 5 7-15,-80 0 1 16,-71 3-9-16,-62 3-1 15,-36 5 0-15,-31-9 9 0,22 2-9 16,27-2 0-16,58-4 4 16,79-3-12-16,63-3 8 15,80-6 0-15,67-6-4 16,43 2 12-16,32-4-5 16,0-1-3-16,0 4-16 15,58-3 16-15,58-3 3 16,66 0-1-16,93-3 9 15,90-20-4-15,74-5-7 16,63-2 0-16,-4-2 8 16,-40 9-9-16,-76 3 1 15,-93 6 0-15,-81 3-2 16,-83 2 6-16,-36 6-4 0,-32 1 6 16,-30 2-2-16,-18 0 3 15,-9 0-7-15,0 0 0 16,-27 0-9-16,-97 0 20 15,-89 5-3-15,-112 13-8 16,-75 2 8-16,-79 2-7 16,-28 3-1-16,-13 4 0 15,54-1-4-15,62-3 10 16,106 1-6-16,138-9 0 16,80-2 4-16,80 1-17 15,31-2 0-15,62 6 13 16,72-6 22-16,75-11-18 15,84-3 1-15,80 0 5 16,54-20-6-16,13-2 4 0,-14-3-8 16,-35 2 0-16,-84 9 0 15,-80-2 2-15,-76 6-2 16,-58 4 2-16,-48 1 7 16,-18-1-9-16,-32 3 0 15,-12 3 0-15,-14 0-4 16,0 0 4-16,-58 0-13 15,-89 3 13-15,-79 19 3 16,-103 1 8-16,-71 3-11 16,-53 2 0-16,-5 3 0 15,18 3 0-15,45-3 0 16,71 0 1-16,66-3 3 16,67-2-4-16,67-6 0 0,57-9 2 15,45-5-9-15,22-3 7 16,0 0-16-16,80-3 6 15,71 0 10-15,115-14 11 16,121-15-11-16,110-5 9 16,85 9-15-16,-17 7 6 15,-63 10 0-15,-102 8-6 16,-121 0-6-16,-110 0 12 16,-80 0-2-16,-62 0 4 15,-27 0-8-15,-27 0 1 16,-79 5 5-16,-59 7 10 15,-61-1-10-15,-54-2 11 0,-54-1-3 16,-61 1-2-16,-54 5 0 16,-39 1-6-16,-10 3 0 15,67 3-1-15,125-4 5 16,132-6-4-16,116-2 0 16,58 2-13-16,89-3 13 15,80-2 19-15,102-6-19 16,71 0 14-16,71 0-14 15,50-20 0-15,3-3-2 16,5 4 14-16,-49 5-12 16,-40 2 0-16,-75 7 3 15,-67-1-3-15,-67 0 0 16,-58 3 0-16,-61 0-4 0,-23 1 13 16,-22 2-13-1,-9 0 4-15,-49 0-25 0,-102 0 25 16,-89 0 2-16,-98 0-1 15,-53 8-2-15,-66 1 8 16,-63 8-7-16,-18 6 0 16,32-1 5-16,75 0-2 15,124-2-3-15,107-5 0 16,103-7-7-16,70-2 11 16,27-6-8-16,27 3-1 15,79-3 5-15,76 0 5 16,67 0-5-16,75 0 0 0,63 0-1 15,31 0 6-15,26-3-5 16,-22-1 0-16,-89 2 8 16,-84 2-7-16,-107 0-1 15,-84 0-26-15,-58 0-48 16,-49 0-178-16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8:41.542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361 398 370 0,'0'0'83'16,"0"0"-24"-16,0 0-13 15,0 0 11-15,0 0-24 16,0 0-33-16,76 0 0 16,57 0 31-16,89 0 48 15,76 9 8-15,53 1-66 16,22-3-9-16,5 4 0 15,-5-5-6-15,-9 0-2 16,-4-4-4-16,27 2 10 16,-5-2-8-16,-9 5-2 0,9-5 1 15,0 4 1 1,5-4 5-16,-14 6-7 0,-31 2 0 16,-53-2 14-16,-49 3-14 15,-67-3 0-15,-58 1 0 16,-39-3-1-16,-18 2 1 15,-23 1 0-15,5 0-2 16,9-4 14-16,0 0-11 16,-5-1-1-16,14-4 1 15,-18 0 4-15,-13 0 3 16,-5 0-5-16,-13 0 8 16,-9 0 0-16,9 0-4 15,-9 0-7-15,9 0 0 16,8 0 29-16,23-4-23 15,9-6-3-15,9-5-3 0,-9 7 5 16,-22 2-6 0,-10 0 1-16,-3 4 0 0,-14 2 1 15,0 0 2-15,0-6-3 16,-40-4 0-16,-58 3 6 16,-62-4-6-16,-53-1 0 15,-36 1 2-15,-58-4-13 16,-8-1 14-16,-9-4-3 15,17 3 0-15,76 3 9 16,67 5-8-16,97 7-1 16,49-2 2-16,18 4-8 15,0 0 6-15,67 0 0 16,40 0 1-16,66-5 2 16,45-6-3-16,39-4 0 0,41 1 7 15,8 0-6-15,10-1-1 16,22 1 0-16,-5 6-4 15,-27 5 6-15,-66 3-2 16,-75 0 0-16,-63 0 3 16,-44 0-4-16,-27 0 1 15,-14 0 0-15,-17 0-6 16,0 0 13-16,-26 0-14 16,-81 0 12-16,-75 0-5 15,-76 0 12-15,-66 0-12 16,-54 0 0-16,-30-5 1 15,-32-1 1-15,-5 1-2 16,6-1 0-16,30 3 10 0,45 0-10 16,57-3 0-16,94 4 0 15,79 2-8-15,68 0 11 16,57 0-5-16,9 0 2 16,84 0-4-16,50 0-1 15,79 11 5-15,85 0 0 16,53-2 0-16,62-7 1 15,9-2-1-15,-9 0 0 16,-40 0 10-16,-31 0-9 16,-62-5-1-16,-49-9-2 15,-89 8-8-15,-66 4 10 16,-45-2 0-16,-31 4-2 0,0-2-2 16,-67 2 0-16,-88 0 1 15,-76 0 6-15,-54 0-5 16,-61 0 2-16,-54 0 0 15,-31 0-2-15,-49 0 6 16,0 0-4-16,18 0 0 16,54 8 6-16,83 4-21 15,72 1 13-15,111-1 2 16,75-4-9-16,41-2-5 16,26 0 11-16,0-1-4 15,0-1-10-15,66-4 17 16,68 0 0-16,97 0 4 0,75 0 1 15,103-13-5-15,44-1 0 16,14 3 0-16,-28 0 7 16,-43 0-7-16,-99-1 0 15,-97 4 0-15,-93 0 0 16,-71 2 7-16,-36-5-7 16,-18-3 6-16,-89-6 9 15,-84-3-23-15,-84-1 8 16,-81 3 0-16,-66 4-3 15,-40 3 8-15,-44 5-5 16,-1 6 12-16,36 3-4 16,31 0 3-16,49 0-11 15,27 21 0-15,58 1-12 16,75-6 20-16,88-4-8 0,77-6 0 16,57-6 3-16,9 5-9 15,27 4 4-15,57 0 2 16,71-1 8-16,63-8-8 15,62 0 0-15,44 0 0 16,23-14 9-16,-14-3-9 16,-17-1 0-16,-63 2 2 15,-62 4-10-15,-89 7 8 16,-80 2 0-16,-31 3-3 16,-128 0-6-16,-72 6 9 15,-71 19 0-15,-36 1 2 16,-17 5-9-16,-13-1 7 15,-10 5 0-15,5 1-4 0,23 4 14 16,3 5-10-16,10 6 0 16,17 0 5-16,23 3-8 15,70-14 3-15,81-12 0 16,79-8-11-16,45-6 7 16,18-6 4-16,89-8 2 15,62 0 3-15,79-2 3 16,41-27-8-16,36-1 0 15,21-2-9-15,-22 7 11 16,-17 2-2-16,-36 9 0 16,-53 5 9-16,-45 3-9 15,-58 6 0-15,-48 0 0 16,-27 0-9-16,-40 0 9 0,-31 0-5 16,-76 13-8-16,-61 5 13 15,-63 7 10-15,-40-4-10 16,-14 2 0-16,5-4-1 15,32 1 3-15,48 0-2 16,57-3 0-16,28 0 1 16,39-3-1-16,36 0 0 15,0-6 1-15,32-1-10 16,8-7 9-16,0 0-1 16,39 0 0-16,77 0 2 15,75-7 3-15,67-21-4 16,57-9-15-16,32 6 15 15,-32 7-40-15,-57 6 24 16,-94 13 10-16,-88 2 0 0,-76 3 1 16,-40 0-76-16,-94 3 76 15,-74 16-2-15,-63 4 7 16,-14 5 0-16,-3-2 6 16,21 3 3-16,27-4-9 15,36 0 8-15,26 3-6 16,14-2 20-16,21 4-22 15,28 0 3-15,17-5-2 16,49-9 1-16,23-4-2 16,26-6 0-16,17-3 4 15,99-3-4-15,66 0 4 16,67-17-2-16,49-14 1 16,26 2 1-16,0 1-4 0,-44 5 0 15,-58 7 7-15,-88 7-9 16,-59 7 2-16,-57 2 0 15,-18 0-4-15,-45 0-22 16,-61 7 26-16,-68 16 7 16,-48 3 2-16,5-1-7 15,-23 1-2-15,0-1 0 16,9 0 2-16,13 4 2 16,36-7-4-16,18 4 0 15,57-1 10-15,14-5-7 0,35-3-3 16,27-6 0-16,22-8-5 15,9-3 14-15,0 0-9 16,40 0 20-16,53-6-16 16,72-19 3-16,66-3-7 15,44-1 0-15,54-2-2 16,22 1 2-16,-5 7 0 16,-12 1-1-16,-28 4 10 15,-26 4-8-15,-58 5-1 16,-53 4 3-16,-71 5-7 15,-58 0 4-15,-40 0-1 16,-14 0-3-16,-79 0-20 16,-89 14 24-16,-67 9 0 15,-57 2 7-15,-10-2-13 16,1 2 6-16,44-5 0 0,40 0 3 16,62-6 3-1,62-3-6-15,58-5 0 0,32-4 8 16,17-2-23-16,8 4 15 15,77-4 0-15,79 0 26 16,94 0-25-16,106-26 15 16,98-11-9-16,45-8 3 15,39 0-1-15,-30 4-9 16,-54 8 0-16,-63 5-5 16,-70 5 9-16,-71 4-4 15,-58 4 0-15,-49 4 9 16,-44 2-13-16,-41 6 4 0,-35-2 0 15,-13 2 3-15,-18 0 3 16,0 1-3-16,0-3-3 16,-67 1 2-16,-57 1-2 15,-67 3 0-15,-49 0-1 16,-40 7-10-16,-13 14 13 16,-5 1-2-16,18 5 0 15,32-5-6-15,30 0 6 16,62-4 0-16,63-7 2 15,53-6-13-15,31-1 4 16,9-2-26-16,58-2 19 16,84 0 14-16,98 0 2 15,75-6-2-15,59-13 7 0,-10-3-15 16,-26 3 8 0,-23 1 0-16,-31-2-2 0,-13 3 11 15,-44 2-9-15,-54 7 0 16,-66 5 3-16,-49 1-4 15,-41 2 1-15,-17 0 0 16,0 0-5-16,-35 0 3 16,-90 0 2-16,-97 0-10 15,-93 5 25-15,-107 10-21 16,-49 1 6-16,-53 1 0 16,17 3 5-16,54 5-4 15,120 1-1-15,142-3 0 0,93-4 0 16,89-1-9-16,18-4 0 15,115-3 9-15,90-8 13 16,101-3-2-16,76 0-11 16,49-12 0-16,22-19 7 15,-40 0-10-15,-22-3 3 16,-62 3 0-16,-54 5 0 16,-53 4 1-16,-40 2-1 15,-49 3 2-15,-17 6 6 16,-19 2-6-16,-39 6-2 15,-36 3 0-15,-13-2 15 16,-9 2-12-16,-9 0-3 16,-9 0 0-16,-76 0 6 15,-52 2-6-15,-63 18 0 16,-31 5 6-16,4 3-12 0,-13 4 8 16,27 2-2-16,53 3 0 15,53 0-1-15,58-8-4 16,49-7-18-16,0-8 4 15,76-5 13-15,62-9 10 16,30 0-4-16,63-6 2 16,9-23 5-16,27 1-7 15,-5 0 0-15,-13-4 3 16,0 10-3-16,-41 6 0 16,-52 1 0-16,-63 9-6 15,-44 1 13-15,-49 5-7 16,0 0 0-16,-9 0 3 0,-48 0-3 15,-41 0 14-15,-27 0-8 16,-8 0 5-16,-18 8-7 16,4 12-4-16,5-4 0 15,9 8 7-15,9-3-9 16,17 3 2-16,31-2 0 16,28-1-9-16,39-2 9 15,9-5-1-15,84-2 1 16,72-10 2-16,75-2 23 15,4 0-25-15,-4-20 0 16,-31-3 0-16,-53-2 3 16,-54 9-3-16,-44 1 0 15,-18 10 4-15,-22 2 4 16,-9-4-8-16,0 5-4 16,-58-7 0-16,-40 4 0 0,-26 5 4 15,-27 0 0-15,-22 0 7 16,8 0-6-16,23 0-1 15,26 0 0-15,50 0-6 16,17 3 6-16,31-3 0 16,18 0 0-16,0 0 0 15,67 0-3-15,66-12 3 16,40-15 0-16,36-8-2 16,-4-4 2-16,-14-4 0 15,-18-2 0-15,-22 0-1 0,-9-3 1 16,-26 5 0-1,-28 3 1-15,-43 9-1 0,-32 6 0 16,-13-1 0-16,-66 6 0 16,-63 1-15-16,-40-1 15 15,-53 7 0-15,-36-5 1 16,-40 1-2-16,10-1 1 16,3 2 0-16,37 2-5 15,65 5 11-15,59 7-6 16,66 2 0-16,58 0-3 15,58 0 3-15,84 2 2 16,67 7-1-16,53-7 7 16,5-2-3-16,-36 0-5 15,-49 0 0-15,-67 0 0 16,-48 0-6-16,-40 4 6 0,-27-4 0 16,-9 0-7-16,-89 8-8 15,-84 3 15-15,-76 6-4 16,-48 0 11-16,-36-9-4 15,-23-2-3-15,-8-6 0 16,-40 0 0-16,-9 0 7 16,-18 0-7-16,-31 0 4 15,5 6 4-15,-23 2-5 16,9 6-3-16,40 6 0 16,76-2-10-16,84-8 14 15,111-4-4-15,80-3 0 16,54-3 1-16,21 0-1 15,14 0 0-15,0 0-15 0,0 0 5 16,0 0 5-16,0 0 5 16,14 0 0-16,-14 0 4 15,0 0-8-15,0 0 4 16,0 0-32-16,-49 0 9 16,-9 0 19-16,-17 0 4 15,-5 0 4-15,4 0 0 16,-17-11-4-16,-14 3 0 15,-17-1 7-15,-10-3-11 16,-12 2 4-16,4-5 0 16,26 1-4-16,32 0 7 15,26 2-3-15,27 1 0 16,4 3 10-16,18 4-4 16,9 2-6-16,0 2 0 0,0-3-3 15,36-2 4-15,88-4-1 16,81-8 0-16,61-6 8 15,50-5-16-15,21-5 8 16,-21 4 0-16,-50 5-16 16,-75 8 20-16,-84 10-4 15,-80 4 0-15,-27 2-7 16,-85 0-5-16,-88 11 5 16,-67 17 14-16,-18 3-5 15,-8-2 8-15,17-4-10 0,36-2 5 16,13-1 5-1,35 1-3-15,23-3-7 0,36 2 0 16,21-2-1-16,36-3 1 16,23-3 0-16,12-8 0 15,14 0-6-15,0-3 6 16,49-3 2-16,49 0 0 16,44 0 14-16,49 0-16 15,22-15 0-15,14-5 0 16,-14-2 7-16,-22-3-7 15,-40 2 0-15,5 3 2 16,-41-3-5-16,-30 9 3 16,-27 6 0-16,-41 2 1 15,-17 6 3-15,0 0-8 16,-75 0-2-16,-18 0 6 0,-45 0-4 16,5 3 4-16,-1 11 0 15,19-3-5-15,30 6 0 16,36-3-52-16,23-2-272 15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9:02.072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55 135 376 0,'0'0'92'16,"0"0"-41"-16,0 0 10 16,0 0-30-16,0 0-19 15,0 0-11-15,9-2 3 16,71 7-4-16,53-2 17 16,67-3-2-16,80 0 29 15,27 0-27-15,35 0-15 16,-18 0 5-16,-26 0 2 0,-18 0-9 15,-40 2 0-15,8-2 6 16,10 0 2-16,0 0-4 16,31-8 4-16,17-9 11 15,36-3-12-15,45 3-2 16,13 3-4-16,4-3 7 16,-13 7-2-16,-36 3-6 15,-48 4 1-15,-32 3-3 16,-4 0 3-16,5 0-1 15,-5 0 0-15,13 0 8 16,5 0-10-16,-23 0 2 16,-3 0 0-16,-28 0 0 15,-22 0 3-15,-22 0-3 16,-17-2 0-16,-14-4 9 16,-14 0-9-16,-13 0 0 0,1 1 0 15,-19 2 7-15,10 3-4 16,-19 0-3-16,-4 0 5 15,-13 0 4-15,-13 0-8 16,-1 0-1-16,5 0 2 16,14 0-3-16,30 0 1 15,0 0 0-15,10 0-4 16,3 3 12-16,-12 2-8 16,-23 0 0-16,5-4 3 15,-23 5-9-15,-4 0 6 16,-4-1 0-16,-10 2-2 15,1-5 12-15,-18 1-10 0,8-1 0 16,-8-2 8-16,5 0-7 16,-5 0-1-16,8 0 0 15,-8 0-1-15,0 0 8 16,-13 0-7-16,4 0 0 16,-14 0 4-16,14 0-9 15,-9 0 5-15,-4 6 0 16,-9-1-5-16,-9-5 6 15,-9 3-1-15,0-3 0 16,0 4-12-16,0-2 10 16,-54 4-10-16,-35 6 12 15,-35-1 12-15,-27 0-6 16,-22-2-6-16,-58-1 0 0,-18 3 8 16,-40-5-7-16,-44 0-1 15,-14 3 0-15,-4-2-5 16,-13 4 7-16,26-1-2 15,5-2 0-15,4 3-1 16,-4-2-6-16,0 5-9 16,-13-3-45-16,-37 4 19 15,-12 5-2-15,-27 2 44 16,4 3 7-16,32 3-3 16,53-7 7-16,66-5-4 15,54 0-1-15,53-9 5 16,22 4-11-16,14-2 0 0,-1 0 2 15,-26 1 4-15,-31 2-6 16,-31 0 0-16,-23-4 7 16,5 2-14-16,0 2 7 15,58-3 0-15,31-4-6 16,44-1 6-16,40-4 0 16,23 0 5-16,4 0 3 15,13 0-1-15,0-12-7 16,-13 2 0-16,-4-3-2 15,-14 5 4-15,-9 3-2 16,-9-1 0-16,-8 3 4 16,-5 0-6-16,-5 3 2 15,10 0 0-15,-5 0-4 0,4-3 8 16,10 0-4 0,-10-3 6-16,-22 6 2 0,-17 0-6 15,-9 0-2-15,-1 0 0 16,23 0-3-16,4 0 5 15,14 0-2-15,4 0 0 16,13 6 7-16,9-3-7 16,14 0 0-16,-5-3 0 15,0 0-4-15,0 0 7 16,-8-6-3-16,21-5 0 16,-22 0 11-16,18 2-11 15,5 1 0-15,-5 2 0 0,9 3-5 16,4 0 5-16,0 2 0 15,14-4-3-15,4 5 8 16,9-2-5-16,0 2 0 16,0 0 3-16,0 0-11 15,0 0 8-15,0 0 0 16,0 0-4-16,0 0 10 16,0 0-6-16,0 0 0 15,0-3 5-15,67-6-6 16,48-2 1-16,59-5 0 15,66-5-5-15,66 5 12 16,67 1-7-16,49 4 0 16,27 8 7-16,0 3-8 15,-5 0 1-15,-35-3 0 16,-45 0-6-16,-66 1 9 0,-76-4-3 16,-80 4 0-1,-66-2 7-15,-45 4-11 0,-22-2 4 16,-9-2 0-16,0 2 15 15,-58-1-15-15,-49 3 23 16,-44 0-18-16,-62 0 7 16,-36 17-7-16,-26 6-5 15,-23 2 0-15,-40-5-10 16,-26 0 12-16,-9-3-2 16,-18-1 0-16,27-1 9 15,39 5-9-15,36-7 0 16,58 8 0-16,23-4 0 0,25 5 0 15,32-2 0-15,14 0-2 16,52-6 6-16,36-5-4 16,49-9 0-16,18 0-7 15,129 0 2-15,93-25 5 16,84-7 0-16,49 10-4 16,32 5 11-16,-15 5-7 15,-34 6 0-15,-41 6 5 16,-75-2-11-16,-58-2 6 15,-66 1 0-15,-58 1 1 16,-41-1 4-16,-17 3-5 16,-57 0 0-16,-68 0 3 15,-66 3-3-15,-49 11 0 0,-17 1 0 16,-14-2-2 0,-5 1 5-16,5 3-3 0,5 1 0 15,17 7 5-15,0 2-4 16,40 3-1-16,14-5 0 15,70-5-8-15,59-9 8 16,39 1 0-16,27-1 0 16,0 0-8-16,0 3 3 15,9-5 5-15,31-1 0 16,-5-2-6-16,23-6 11 16,49 0-5-16,26 0 0 15,58-9 9-15,40-9-11 16,36-6 2-16,-5 7 0 15,-13 3-6-15,-58 6 6 0,-67 2 0 16,-66 3 0-16,-58 3 11 16,-22 0-13-16,-81 0 2 15,-61 0 0-15,-36 9 3 16,-4 10-3-16,4 4 0 16,18 2-1-16,22-2 4 15,35-3-3-15,37-6 0 16,39-9 4-16,49 1-15 15,0-3 9-15,22 3 2 16,36 0 2-16,8-6 7 16,19 0-9-16,12 0 0 15,37 0 5-15,17 0-12 16,53-9 7-16,14-5 0 0,22 2-2 16,0 1 8-16,-49 5-6 15,-49 6 0-15,-53 0 7 16,-54 0-15-16,-35 0 8 15,-35 0-1-15,-81 3-11 16,-48 6 20-16,-18 2-8 16,-18 1 0-16,9-1 5 15,9 0-4-15,8 4-1 16,1 1 0-16,13 4-4 16,5 0 8-16,12 0-4 15,28-4 0-15,39-1 8 16,27-3-13-16,23-4 5 15,12-2-3-15,14-1-7 0,0-2 6 16,0 3 4-16,58-6 0 16,58 0 8-16,39 0 1 15,27-6-9-15,45-14 2 16,22 0-10-16,22 3 9 16,-5 0-1-16,-35 10 0 15,-57-1 10-15,-72 8-7 16,-53 0-3-16,-40 0 2 15,-9 0-13-15,-58 0 18 16,-53 0-7-16,-54 0 8 16,-48 8 0-16,-5 5-6 15,-13 4-2-15,23 0 7 16,17-3-8-16,17 0 1 16,50-2 0-16,48-4-2 0,36-5 4 15,40-1-2-15,0 4 0 16,0 0-6-16,58 0 6 15,35-4 1-15,32-2 3 16,57 0-2-16,58-2 4 16,58-18-6-16,84-3 0 15,80 1 10-15,53-4-10 16,32 3 0-16,-1 0 0 16,-17 4-6-16,-45-1 11 15,-40 3-5-15,-53 6 0 0,-27 2 7 16,-57 1-9-1,-31 0 2-15,-37-1 0 0,-34 3 3 16,-5 3 8-16,-27 0-5 16,-13 3 2-16,-5 0-2 15,-12 0 4-15,-28 0-10 16,-30 0 0-16,-37 0-4 16,-17 0 7-16,-31 0-3 15,0 0 0-15,-66 0 9 16,-59 0-9-16,-39 0 0 15,-49-2 0-15,-23-1-3 16,-44-2 8-16,-44 5-5 16,-58 0 0-16,-80 0 4 15,-44 0-5-15,-50 5 1 16,-8 6 0-16,35 4-13 0,81-1 11 16,61 5 2-16,94 4-3 15,53-3-1-15,75 0 4 16,72-5 0-16,44-8 2 15,49-4-9-15,27-3 7 16,120 0 0-16,88 0 0 16,129-20 10-16,98 1-10 15,94-2 0-15,66 2 3 16,31 5-11-16,-31-4 8 16,-67 2 0-16,-97-4 4 15,-103 0-3-15,-66 0-1 16,-62-2 0-16,-45 1 9 0,-27 5-16 15,-48 4 7-15,-41 7 0 16,-30 2 2-16,-14 3 8 16,-22-5-10-16,-40-1 15 15,-93 3 1-15,-89-2 15 16,-102 5-31-16,-67 0 0 16,-54 0-6-16,-52 0 9 15,-10 0-3-15,-22 5 0 16,32 12 1-16,66 2-3 15,89 1 2-15,111-3 0 16,98-3-11-16,75-5 11 16,58-6-14-16,0-3 1 15,84 0-5-15,72 0 18 16,61-14 0-16,81-15 1 16,57 4-6-16,59 3 5 0,34 13 0 15,1 9-2-15,4 0 14 16,-44 0-12-16,-54 0 0 15,-66 0 2-15,-80 0-11 16,-76 0 9-16,-44 0 0 16,-53-5 22-16,-14 1-14 15,-22 2 21-15,-58 2-2 16,-75 0-25-16,-71 0 14 16,-72 0-16-16,-53 0 0 15,-22 0-5-15,-31 0 9 16,-4 8-4-16,44 6 0 15,79-3 6-15,130 7-15 0,124 1 9 16,98 1 0-16,138-3-9 16,102-6 14-16,61-11-5 15,33 0 0-15,-1 0-34 16,-23-31 25-16,-16 0-9 16,-19-3 14-16,-18 9-13 15,1-1 26-15,-41 4-9 16,-39 7 0-16,-49 4 8 15,-63 6-9-15,-30-1 1 16,-19 3 0-16,-30-3-1 16,-1 3 9-16,-17-5-5 15,-18 3 18-15,-13 1-20 16,-18 4 24-16,-9 0-14 0,0-2-4 16,-36-1 23-16,-31 3-29 15,-21 0 4-15,3 0-5 16,19 0 9-16,26 0-11 15,13 3 2-15,18 3-2 16,9-1-9-16,0 3 9 16,53 1 2-16,45-4 5 15,35-5 7-15,49 0-6 16,18-14-6-16,49-14 5 16,31-1-11-16,18 11 6 15,-1 0 0-15,-30 11-5 16,-36 0 14-16,-80 1-9 0,-62 6 0 15,-54-3 1-15,-26 3 0 16,-9 0-1-16,-17-3 0 16,-68 1 6-16,-39-1 1 15,-32 3-7-15,-44 0 0 16,-31 0 7-16,-35 0-8 16,-41 8 1-16,-39 3 0 15,4 1-3-15,22 2 5 16,71 6-2-16,89 0 0 15,84 6 0-15,63 1-10 16,26 0 10-16,72-5 0 16,66-6 3-16,22-11 3 15,49-5-6-15,-13 0 0 0,13-7 6 16,-22-19-18 0,13 1 12-16,-22 8 0 0,-22 4-12 15,-22 5 10-15,-54 7 2 16,-44 1-2-16,-18 0 8 15,-31 0-17-15,0 0 11 16,-58 0-10-16,-66 0 4 16,-49 16 8-16,-40 4-2 15,-14 0 0-15,-44 6 8 16,-5 2-8-16,-12-3 0 16,-1 4 3-16,31-4-10 15,41-5 7-15,52-6 0 16,67-3-3-16,90 0 8 15,39-2-5-15,111 2 0 0,98 1 2 16,75-10 8-16,58-2-10 16,-17 0 0-16,-23 0-1 15,-53-9-15-15,-71-4-3 16,-54 1 19-16,-70 4-2 16,-37 5-3-16,-30 0 5 15,-18 3 0-15,0 0-6 16,-84 0-6-16,-72 0 12 15,-70 0-12-15,-72 9 25 16,-57 3-12-16,-27 1-1 16,-9 7 0-16,35 0-9 15,59 3 14-15,74-1-5 0,99-2 0 16,66-6 6-16,58 0-17 16,89-5 9-16,93-4 2 15,85-1 16-15,48-4-11 16,23 0-5-16,-5-26 0 15,-17-5 10-15,-28 0-12 16,-30 2 2-16,-36 0 0 16,-31 4-10-16,-40 7 13 15,-35 0-3-15,-19 6 0 16,-30 4 8-16,-18 5-8 16,-31 0 0-16,-9 3 2 15,-9 0-7-15,0 0 5 16,-76 0 0-16,-48 0-9 0,-67 0 19 15,-40 3-10-15,-27 14 0 16,9 3 3-16,9 2-7 16,58-2 4-16,58-2 0 15,66-10-2-15,58 0-5 16,58-5 7-16,84 0 0 16,58-3 8-16,53 0-9 15,14-8 1-15,-19-15 0 16,-8-6-6-16,-22-5 18 15,4 1-12-15,-22-4 0 16,4 9 4-16,-13 5-13 16,-31 12 9-16,-53 8 0 0,-49 3-7 15,-49 0 7-15,-9 0-3 16,-40 3-6 0,-62 14 9-16,-54 6 9 0,-35-1-9 15,-18-3 0-15,-4 1 3 16,-5 0 5-16,27-5-8 15,45-1 0-15,43-1 7 16,46-3-10-16,34 0 3 16,23 2-2-16,49-7-7 15,107-1 18-15,53-4-6 16,39 0-3-16,1-13 13 16,-49-9-21-16,-44 3 8 15,-50 1 0-15,-39 4-4 16,-40 9 8-16,-10-1-4 0,-17 6 0 15,0 0 8-15,-17 0-19 16,-50 0 5-16,-49 0 6 16,-17 11 3-16,-31 3-1 15,13 4-2-15,-14-2 0 16,14 4 5-16,18-2-5 16,44 1 0-16,31-2 0 15,49 0-6-15,9-3 6 16,67-2 0-16,75-9 6 15,40-3 2-15,23 0-5 16,-23-6-3-16,-13-14-7 16,-32 6-4-16,-43 0 11 15,-28 8 0-15,-34 3-3 16,-24 3 4-16,-8 0-4 0,-31 0-1 16,-62 0-9-16,-62 17 6 15,-63 3 7-15,-53-3 0 16,-36-3 1-16,-35-3 6 15,-31-2-7-15,-31 2 0 16,22-2 6-16,26 5-8 16,23 6 2-16,84 5 0 15,67 4-8-15,67-4 12 16,57-3-4-16,49-4 0 16,9-1-3-16,0-6-2 15,9-2 5-15,40-9 0 16,-1 0 8-16,6 0-4 0,17-4-4 15,4-12 0-15,-17-1 6 16,0 3-7-16,-14 2 1 16,-13 4 0-16,-22 5-1 15,-9-3 1-15,-17 0 0 16,-90 4-3-16,-57-1-2 16,-45 3 5-16,-40 0 0 15,-9 0 0-15,9 0-7 16,1 0 8-16,8 0-1 15,9 3 0-15,0 16 9 16,13-1-9-16,27-8 0 16,67-1 3-16,53-6-6 15,71 0 3-15,31-3 0 16,111 0-6-16,71 0 14 16,85 0-8-16,17 0 0 0,-8-9 1 15,-59-2-10-15,-48 0 9 16,-75-1 0-16,-59 1-4 15,-48 0 17-15,-18-4-13 16,0-1 0-16,-18-5 13 16,-57 5-20-16,-32-4 7 15,-35 6 0-15,-31-3-7 16,-27 0 12-16,-13 0-5 16,-14 0 0-16,-13 3 8 15,9 5-11-15,31 4 3 16,45 5 0-16,70 0-10 15,54 0 12-15,31 0-4 0,40 0 1 16,76 14 1-16,57-3 2 16,36-3-2-16,0-4 0 15,-5-4-9-15,-22 0 6 16,-49 0 3-16,-26-4 0 16,-40-1 7-16,-50 0-7 15,-17-1 0-15,-40-3 0 16,-84 1-9-16,-36-1 7 15,-44 4 2-15,-14-1 0 16,-13 3 12-16,-9 0-13 16,0-3 1-16,-17 6 0 15,-19 0-10-15,-13 0 10 16,-17 0 0-16,-10 0-3 0,10 0 8 16,8 0-5-16,49-2 0 15,36-7 3-15,44 3-2 16,31 1-1-16,36 2 0 15,13 3-8-15,32-2 12 16,30 2-4-16,18-7 0 16,9 2 1-16,0-6-10 15,36-3-10-15,35-4 19 16,-5 4-14-16,-8 0 14 16,-22 5 0-16,-27 7 0 15,-9-4 6-15,0 0-18 16,-27 1 12-16,-40-3-3 0,-30 4-13 15,-19 2 16-15,1-1 0 16,-19 0 0-16,1-3 0 16,-9 4-4-16,9-4 4 15,8 0 0-15,45 1-6 16,36-1 12-16,30-2-6 16,14-2 4-16,89-6 4 15,53-4-13-15,81 0 5 16,34-2 0-16,10 2-4 15,4 0 4-15,-14-6 0 16,-39 1-2-16,-36-6 11 16,-35-3-9-16,-63 3 0 0,-26 3 0 15,-49 2-4 1,-9 6 4-16,-18 6 0 0,-57 6-1 16,-41 8-4-16,-30 0 5 15,-14 0 0-15,-14 8 6 16,1 12-11-16,-9-3 5 15,0 2 0-15,9-5-6 16,13 1 11-16,13-7-5 16,14 1 0-16,17-4 3 15,32 4-18-15,17-4 8 16,36-1 7-16,31-2-2 16,0-2 2-16,0 0 0 15,58 0-12-15,66 0-5 16,41-14 10-16,34-14 7 15,24 3 0-15,-15 2-4 0,-17 0 5 16,-44 6-1-16,-54 3 0 16,-44 9 6-16,-40-1-11 15,-9 2 5-15,-9-1 0 16,-48-1-10-16,-28 4 6 16,-13-1 4-16,-4 1 0 15,-4-2 9-15,-19-1-10 16,10-1 1-16,-10 6 0 15,-17 0-8-15,-22 0 8 16,-18 0 0-16,-10 0-5 16,10 0 13-16,27 0-10 15,22 0 2-15,66 0 0 16,31 0 1-16,36 0 1 0,103-6-2 16,52-8 0-16,36 4 5 15,18 1-5-15,-5 3 0 16,-13 0 0-16,-22 1-5 15,4-1 5-15,-8 3 0 16,-32 0-2-16,-26 3 11 16,-50 0-9-16,-21 0 0 15,-36 0-21-15,-44 0 21 16,-63 0-9-16,-49 8 9 16,-12-4 3-16,-6-2 5 15,1-2-8-15,9 0 0 16,4 0 3-16,-5 0-11 0,14 0 8 15,14 3 0-15,12 0-3 16,23 0 6-16,22-1-3 16,36-2 0-16,13 0 8 15,22 0-8-15,9 0 0 16,0 0 0-16,0 0-12 16,40 0 12-16,53 0 0 15,62 0 0-15,28 5 14 16,34 4-20-16,5-3 6 15,-22 0 0-15,-44-6-4 16,-72 3 9-16,-35-3-5 16,-49 0 0-16,-9 0 6 15,-71 0-8-15,-13 0 2 0,-31 0 0 16,-10 0-7-16,-3 0 9 16,12 0-2-16,1 0 0 15,-1 0 7-15,-8 0-7 16,-9 0 0-16,-14 0 0 15,-4 0-8-15,-13 0 8 16,9 0 0-16,4 0-1 16,13 0 11-16,32 0-10 15,39 0 0-15,27 0 2 16,32 0-14-16,8 0 12 16,9 0 0-16,-9 0-1 15,-22 0-9-15,-27 2 10 16,-35 21 0-16,-32 6 2 15,-30 2-9-15,4-3 7 0,17-8-3 16,28-6-10-16,30-8 7 16,27-4 6-16,18-2 0 15,14 0 8-15,8 0-17 16,9 0 9-16,0 0 0 16,0-8-7-16,0 2 5 15,0-2 2-15,35 2 0 16,5 4 0-16,36-6-2 15,30 4 2-15,36-1 0 16,23-7-9-16,8 6 12 16,-13 4-3-16,-31 2 0 15,-62 0 10-15,-32 0-18 16,-35 20 8-16,0 7 0 0,-58 10-10 16,-26 0 13-1,-14 3-3-15,14-3 0 0,-1 0 7 16,14 0-7-16,18-1 0 15,4 4 0-15,0-3-10 16,9 0 15-16,-4-1-5 16,4-5 0-16,0-6 4 15,13-2-5-15,18-5 1 16,9-2 0-16,0-1-6 16,0 1 6-16,27 4 0 15,22-2 0-15,17-2 10 16,1 1-10-16,-9 0 0 0,-18 0 3 15,-13 3-11 1,-27 3 8-16,0 2 0 0,-49 7-6 16,-27 1 13-16,-8-5-7 15,4-2 0-15,26-9 4 16,6-3-9-16,16-3 5 16,15-2 0-16,-1-4-2 15,-4-1 7-15,13-4-5 16,9 0 0-16,0 0 6 15,0 0-2-15,0 0-4 16,0 0 0-16,0 0-5 16,58 0 5-16,17-4 0 15,41-6 0-15,-1 1 8 0,-8 3-14 16,-41 3 6 0,-26 3 0-16,-22 0-10 0,-18 0 10 15,-49 0 0-15,-35 0-2 16,-41 5 11-16,1 10-8 15,17-3-1-15,23-1 0 16,13-4-10-16,35 1 15 16,14-6-5-16,13-2 0 15,9 0 8-15,0 0-8 16,0 0 0-16,0 0 2 16,0 0-1-16,0 0 1 15,0-6-2-15,0-8 0 16,0-3 5-16,31-1-8 0,18-4 3 15,-4 2 0-15,4 1-6 16,-1-1 6-16,-21 5 0 16,-5 1-1-16,-22 6 11 15,0 2-10-15,0 1 0 16,0-1 1-16,0 6-11 16,0 0 10-16,0 0 0 15,0-3-8-15,0 3 9 16,0-3-1-16,0-2 0 15,0-1 8-15,0-3-8 16,0-3 0-16,0-1 0 16,0-7-4-16,36-3 7 15,22 1-3-15,8-3 0 16,14 2 6-16,-22 3-12 0,-14 3 6 16,-21 3 0-16,-23 2-5 15,-23 4 5-15,-79 8 0 16,-36 0-5-16,-13 0 14 15,18 17-15-15,27 0 6 16,39 0 0-16,27-3-7 16,13-5 9-16,18 0-2 15,9-4 0-15,0-3 3 16,0 2-5-16,0-4 2 16,0 0 0-16,0 0-2 15,27 0 4-15,22-17-2 16,18-9 0-16,-1-2 10 0,1-1-10 15,-1 2 0 1,1 2 0-16,-18 4-7 0,-18 7 10 16,-22 2-3-16,-9 4 0 15,-22 5 4-15,-32 0-4 16,-17 3 0-16,18 0 1 16,4 0-10-16,27 0 9 15,13 8 0-15,9 1-4 16,0 8 7-16,9-2-3 15,40 1 0-15,17 1 3 16,32-3-4-16,9 1 1 16,17 5 0-16,-13-1-5 0,5 4 13 15,-18 0-8 1,-14 1 0-16,-17 0 5 0,-10-2-13 16,-34-7 8-16,-15-1 0 15,-8 3-9-15,-22 3-3 16,-31-1 12-16,-27 1-1 15,13-8 5-15,18-2-4 16,23-4 0-16,17-3 0 16,9 0-10-16,9 0 8 15,66 0 2-15,72-3 2 16,44 0 12-16,36 0-15 16,35 0 1-16,4-6 0 15,1 0-5-15,-5 6 6 0,-4 0-1 16,-10 0 0-1,-8 0 11-15,0 0-12 0,-13 0 1 16,13 0 0-16,-9 0-4 16,-22 0 4-16,-18 0 0 15,-18 0-2-15,-27-2 9 16,-34-4-7-16,-32 0 0 16,-54 6 0-16,-26 0-11 15,-18 0 5-15,-88 0 6 16,-28 0-2-16,-39 0 12 15,-9 0-10-15,0 3 0 16,-27 8 2-16,-13-2-9 16,-5-1 7-16,-13 1 0 15,9-4-5-15,0 1 13 0,40 0-8 16,40-6 0-16,62 4 4 16,54-3-7-16,35 5 3 15,35-3 0-15,81-3-4 16,75 0 9-16,58 0-5 15,48 0 0-15,28-9 11 16,4-4-18-16,4-2 7 16,-18 4 0-16,-17-4-6 15,8 5 13-15,-30-2-7 16,13 10 0-16,-18-2 8 16,-23 2-12-16,-12 2 4 15,-32-3 0-15,-13 0-4 16,-17 0 11-16,-32 3-7 0,-27 0 0 15,-30 0 3-15,-28-3-3 16,-25-2 0-16,-24-1 0 16,-8-2 16-16,0-8-13 15,-40 3 8-15,-44-1-11 16,-23-2 5-16,-44 1-7 16,-13 1 2-16,-9 0 0 15,22 2-4-15,4 1 4 16,23 6 0-16,30 5-3 15,28 0-7-15,17 0-18 16,40 0-115-16,9 7-341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26.12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66 175 808 0,'0'0'165'15,"0"0"-41"-15,0 0-9 16,0 0-43-16,0 0-61 16,0 0 24-16,107-109-12 15,-81 91 1-15,6 4 16 16,-6 1-33-16,-4 3 8 15,-4 5 1-15,-9 2-7 16,0 0-4-16,-9 3-5 16,0 0 4-16,0 0-8 15,0 0 4-15,9 6 0 0,4 19-8 16,-13 18 20-16,0 5-3 16,0 10 9-16,0 9-13 15,0 6 25 1,0 1-29-16,0 9 0 0,0 0 8 15,0 11-6-15,-22 8-3 16,-5-5 0-16,-4-7 8 16,13-22 0-16,-8-23-7 15,12-21-1-15,-3-20 2 16,17-4 13-16,-27 0-8 16,-4 0 29-16,-5-14-30 15,-4-6 14-15,9 6-20 0,14 3 0 16,17 3-3-1,0 2 3-15,0-2-1 0,17-7-4 16,54-10-6-16,14-9 1 16,21-3 5-16,10-2-14 15,17-2 18-15,0 2-61 16,19 2-21-16,-15 9-90 16,-35 8-229-16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584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69.94186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04-12T13:09:13.816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10:21.48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11139 8794 558 0,'0'0'139'0,"0"0"-20"0,0 0-38 15,0 0-15-15,0 0-39 16,0 0-20-16,-143-16-7 16,161 16 6-16,67 0 16 15,48 0 74-15,62 0-44 16,41 0 21-16,44-7-28 16,-5-7-31-16,-4 0 4 15,-13-4-15-15,-36 5 0 16,-53 2 3-16,-31-1-3 15,-54 10 8-15,-26 2-11 16,-32 0 0-16,-12 0-3 16,-14 0-6-16,0 0-40 0,-14 25-89 15,-43 0-35-15,-19 7-238 16</inkml:trace>
  <inkml:trace contextRef="#ctx0" brushRef="#br0" timeOffset="307">11463 8984 304 0,'0'0'232'15,"0"0"-134"-15,0 0 33 16,0 0-43-16,0 0-61 16,0 0-26-16,18-12 0 15,71 12 115-15,35 0-18 0,40 0-17 16,45 0 21-16,40 0-33 15,0-20-28-15,-1 3 0 16,-34-2-8-16,-54-1-11 16,-36 6 8-16,-35-3-15 15,-14 3 10-15,-17-4-14 16,-31 5-8-16,-5 7 2 16,-22 0-5-16,0 1-35 15,-40 5-45-15,-27 0-223 16,-30 5-135-16</inkml:trace>
  <inkml:trace contextRef="#ctx0" brushRef="#br1" timeOffset="-116222">0 132 349 0,'0'0'88'16,"0"0"7"-16,0 0 8 16,0 0-12-16,0 0-29 15,0 0-49-15,160-3 13 16,-80 3 0-16,14 0 7 16,12 5 7-16,28 1-20 0,8-4-2 15,22-2 7 1,18 0-23-16,27 0 13 0,22 0-15 15,-9 0 7-15,9 0-10 16,-4 0 3-16,13-10 0 16,17-2 4-16,15 1 2 15,3-3 4-15,5-1-6 16,-22-1 5-16,17-2 1 16,23 1-10-16,17 1 15 15,5 7 46-15,22 0-53 16,-13 9 5-16,4 0-13 15,-18 0 11-15,-8 9-11 0,-18 5 0 16,-23 6 0 0,-8-3-4-16,-9 3 10 0,22 2-6 15,-5-5 0-15,1 3 5 16,-5-7-8-16,-22 3 3 16,-22-8 0-16,-18-2-7 15,-18 0 12-15,-18-4-5 16,1 1 0-16,-23-3 8 15,0 0-6-15,22 0-2 16,18 3 0-16,9-2-5 16,18 7 10-16,13 0-5 15,-22-2 0-15,-17 2 4 16,-28-2-8-16,-53-1 4 16,-13 1 0-16,-31-6-6 15,-23 6 9-15,5-6-3 0,0 0 0 16,18 0 10-16,0 0-10 15,8 0 0-15,1 0 1 16,-9 0-7-16,-23 0 11 16,-12 0-5-16,-14 0 18 15,-9 0-16-15,0 0 14 16,0 0-16-16,0 0-3 16,-49 0-65-16,-27 0-275 15</inkml:trace>
  <inkml:trace contextRef="#ctx0" brushRef="#br1" timeOffset="-114465">9 316 375 0,'0'0'170'15,"0"0"-69"-15,0 0 17 16,0 0-28-16,0 0-36 16,0 0 13-16,18 0-15 15,-18 0-18-15,9 0 5 16,4 25-37-16,5 12 27 0,0 16 43 15,-9 15-66-15,13 12 32 16,-22 13-17-16,0 11-10 16,0 7 21-16,0 2-27 15,0-2 23-15,0-9-12 16,0-6-14-16,0-5 25 16,0-9-23-16,0-9 0 15,0-5 0-15,0-6-1 16,0-5-3-16,0 3 0 15,0-2 11-15,0 0-10 16,0-10-1-16,0-9 0 0,0-16-6 16,0-9 8-1,0-11-2-15,0-3 0 0,0 0 10 16,0 0-7-16,0 0-3 16,0 0 2-16,9 0-8 15,40 0 8-15,26 0-2 16,32-6 6-16,4-10 5 15,4-6-10-15,10 4-1 16,30-2 0-16,5 0-2 16,36-3 2-16,4 7 0 15,17-1-3-15,6 5 1 16,34 1 2-16,14 0 0 16,14 2 4-16,3-2-9 15,1 5 5-15,-13 1 0 16,-10 1-7-16,-17 3 6 0,-18 1 1 15,9 0 0-15,9 0-5 16,0 0-6-16,30 0 11 16,19 0 0-16,18-4-11 15,17 1 16-15,4 0-5 16,-21 0 0-16,-19 1 5 16,-39-1-9-16,-27 0 4 15,-22-6 0-15,0 1-2 16,-18 1 5-16,13-6-3 15,-4 4 0-15,22-1 1 0,14-2-7 16,4 6 6 0,-9 1 0-16,-18 5-6 0,-22 0 4 15,-22 0 2-15,-5 0 0 16,-8 0 0-16,4 0-8 16,22 0 8-16,40 5 0 15,18-2-13-15,9 3 13 16,-9-1-13-16,-23 1 11 15,-35 2-15-15,-26-2 16 16,-41 0 1-16,-30-4 0 16,-27 1-8-16,-10 2 8 15,-21-4 0-15,22 3-1 16,9-4 11-16,8 0-10 16,1 0 0-16,9 0 0 15,-1 0-3-15,-4 0 3 0,-26 0 0 16,-14 0-1-16,-31 0 13 15,0 0-11-15,0 0 1 16,0 0 3-16,0 0 4 16,0 0-9-16,9 0 0 15,-9 0 1-15,8-4 4 16,10-13-5-16,-4-5 0 16,-14-4 5-16,0-11 6 15,0-2 2-15,0-9 0 16,-32-3 7-16,15-7-17 15,-14-1 13-15,13-6-1 16,9 1-11-16,9-7 19 0,-9 3-23 16,9 0 2-1,-9-3 8-15,-4 3-1 0,4-3-7 16,-9 1-2-16,9-2 11 16,-22 13-14-16,22 11 3 15,-8 17 0-15,8 11-5 16,9 12 10-16,0 2-5 15,0-2 0-15,0-8 10 16,0 3-15-16,0-7 5 16,-23 1 0-16,-3-10-9 15,-32-2 3-15,-40 2 2 16,-26 11 1-16,-27 11-36 16,-5 7-44-16,14 9-141 0,0 14-210 15</inkml:trace>
  <inkml:trace contextRef="#ctx0" brushRef="#br1" timeOffset="-113686">1866 177 511 0,'0'0'128'0,"0"0"36"16,0 0-55-16,0 0 9 16,0 0-44-16,0 0-52 15,0-40 8-15,0 40-30 16,0 28 4-16,18 23 50 15,-4 26 1-15,-6 14-17 16,1 19 17-16,0 14-33 16,0 9 24-16,0 8-31 15,13-2-15-15,-13 3 13 16,0-9-6-16,0-6-7 16,0-10 0-16,0-13 10 0,4-10-19 15,-13-15 9 1,0-8-39-16,0-14-103 0,0-15-263 15</inkml:trace>
  <inkml:trace contextRef="#ctx0" brushRef="#br1" timeOffset="-113102">4279 165 621 0,'0'0'204'15,"0"0"-63"-15,0 0 22 16,0 0-53-16,0 0-32 16,0 0-36-16,0-39-37 15,0 84 2-15,22 26-4 16,-4 35-1-16,0 17 46 15,4 15-46-15,-13 11 21 16,-9 0-18-16,0-4 6 0,0-9-6 16,0-12-5-1,0-22 0-15,0-20-4 0,0-20 2 16,0-17-57-16,-9-10-111 16,9-16-229-16</inkml:trace>
  <inkml:trace contextRef="#ctx0" brushRef="#br1" timeOffset="-112644">6856 142 700 0,'0'0'104'0,"0"0"10"16,0 0 25-16,0 0-29 16,0 0-69-16,0 0-30 15,9 117 5-15,22-24 51 16,9 12-62-16,-14 14 56 16,1 0-28-16,-5 5-30 15,-13 1 29-15,-9-4-32 16,0 2 0-16,0-5 5 15,0-5 1-15,0-13-6 16,0-12 0-16,0-12-33 16,27-17-139-16,13-16-297 15</inkml:trace>
  <inkml:trace contextRef="#ctx0" brushRef="#br1" timeOffset="-112186">9646 191 603 0,'0'0'154'0,"0"0"-81"15,0 0 13-15,0 0-33 16,0 0 13-16,0 0 19 16,44 150-61-16,-13-82 28 15,-13 17-11-15,13 16-15 16,-4 18 23-16,4 6-48 16,-22 6 21-16,0-2-21 0,-9-4 10 15,0-6-8 1,0-15-3-16,0-13-138 0,0-14-342 15</inkml:trace>
  <inkml:trace contextRef="#ctx0" brushRef="#br1" timeOffset="-109628">996 1029 383 0,'0'0'126'0,"0"0"28"16,0 0-13-16,0 0-80 15,0 0-21-15,0 0-7 16,66-57-21-16,-17 57 4 15,-13 0-13-15,4 0-3 16,-9 22 0-16,-13 9 5 16,-18 12-5-16,0 11 0 15,-58 3 0-15,-18 5-2 16,-21 1 2-16,12-10 0 0,19-8 0 16,17-10 10-1,40-15-10-15,0-9 0 0,9-6 4 16,0 1-8-16,0-3 4 15,35-3 0-15,41 0 15 16,22 0-6-16,17-3-6 16,18-14-3-16,32-3-7 15,-23-3-33-15,-9-2-266 16</inkml:trace>
  <inkml:trace contextRef="#ctx0" brushRef="#br1" timeOffset="-109132">2662 1000 567 0,'0'0'156'0,"0"0"-29"16,0 0-34-16,0 0-22 16,0 0-20-16,0 0-4 15,0-34-22-15,0 34-19 0,0 0 1 16,-9 0 6-16,-22 6-7 16,4 8-4-16,18 0 9 15,0 1-12-15,0 7 1 16,9 3 0-16,0 1 3 15,18 5-1-15,18 0-2 16,13 4 2-16,8-2 8 16,1-1-10-16,-9 2 0 15,-13-6 8-15,4 3-15 16,-23-9 7-16,6 1 0 16,-15-3-3-16,-8-6 9 15,0-3-6-15,0 1 0 16,-17-7 1-16,-23 2 0 15,-18-7-1-15,-9 0 2 16,1 0-8-16,-1-4-27 0,18-16-70 16,9-2-83-1,13-15-61-15,27-11-88 0</inkml:trace>
  <inkml:trace contextRef="#ctx0" brushRef="#br1" timeOffset="-108984">2719 927 333 0,'0'0'143'0,"0"0"23"16,0 0-97-16,0 0-11 16,0 0-36-16,0 0-16 15,289-51-12-15,-204 51 4 16,-19 0-208-16</inkml:trace>
  <inkml:trace contextRef="#ctx0" brushRef="#br1" timeOffset="-108548">5083 779 506 0,'0'0'135'0,"0"0"-16"16,0 0 7-16,0 0-66 15,0 0-32-15,0 0-11 16,107-36-17-16,-67 30 29 15,-5 6-11-15,-4 0 2 16,-4 0 1-16,4 23-11 16,-4 17-10-16,-5 7 20 15,-13 8-20-15,9 4 31 0,-10 0-15 16,24 1-8 0,-15-5 10-16,10-5-10 0,-5-8-8 15,5-5 0-15,4-6-4 16,-13-12 1-16,0-7-139 15,4-12-101-15,-22 0-131 16</inkml:trace>
  <inkml:trace contextRef="#ctx0" brushRef="#br1" timeOffset="-108398">5199 1139 363 0,'0'0'188'0,"0"0"-125"15,0 0-53-15,306-26 7 0,-142 21-17 16,10-4-2-16,-23-2-249 16</inkml:trace>
  <inkml:trace contextRef="#ctx0" brushRef="#br1" timeOffset="-107901">8313 810 601 0,'0'0'166'0,"0"0"-59"16,0 0-1-16,0 0 8 15,0-158-43-15,-18 144-61 16,-22 8-10-16,-9 6 0 16,-17 0 0-16,8 12 0 15,0 19 9-15,23 6-17 16,21-1 8-16,14 4 0 16,0 3-2-16,0 2 9 15,40 3-7-15,9 3 0 16,9-1 10-16,0 2-15 15,-9-4 5-15,-14-6 0 0,5-3-8 16,-13-7 10 0,-18-6-2-16,4-6 0 0,-13-4 6 15,0 2-14-15,-31-7 8 16,-45-6-3-16,1-5-3 16,-14 0 6-16,22-5 0 15,50-20 3-15,17-4 3 16,0-10 1-16,66-12-7 15,41-6 2-15,26-11-14 16,0 2-12-16,-35 1-125 16,-45 6-169-16</inkml:trace>
  <inkml:trace contextRef="#ctx0" brushRef="#br1" timeOffset="-106282">11023 788 671 0,'0'0'137'16,"0"0"-45"-16,0 0 12 15,0 0 48-15,0 0-50 16,0 0-47-16,58-17-33 16,-18-6-20-16,18 3 9 15,-23 1 3-15,5 1-5 16,-13 7-3-16,-5 6-6 16,-13 2 4-16,-9 3-3 15,0 0-1-15,0 0-1 16,0 0-2-16,0 0-19 15,0 25 22-15,0 10 0 16,0 2 4-16,0 4-8 0,0 8 4 16,-9 9 0-16,9 9 0 15,0 1 10-15,0-1-10 16,18-13 0-16,-1-9 2 16,-8-8-8-16,-9-8 6 15,9-13 0-15,-9-7-4 16,0-4 8-16,0-1-8 15,0-4 4-15,-18 0-12 16,-30 0 12-16,-19 0 10 16,-17-14-6-16,8-3-5 15,18-3 14-15,18 8-13 0,31 4 0 16,9 2 9 0,27 1-19-16,80-7 10 0,35-8 0 15,40 1-7-15,0-1 7 16,-44 0-3-16,-45 3-4 15,-35 6-70-15,-40-1-58 16,-18 1-167-16,0-9-469 16</inkml:trace>
  <inkml:trace contextRef="#ctx0" brushRef="#br1" timeOffset="-97217">365 3684 364 0,'0'0'104'15,"0"0"-16"-15,0 0-12 16,0 0 26-16,0 0-33 16,0 0-45-16,-133-51 18 0,133 51-42 15,0 0 3 1,0 0-10-16,35 0 14 0,23 0 12 16,40 0 16-16,26 0-24 15,36 0 29-15,31-2-36 16,31-3-2-16,9 1 9 15,-4 4-10-15,26 0-1 16,5 0 0-16,17 0 8 16,40 0-9-16,23 0 1 15,35 0 0-15,27 0 1 16,53 0 2-16,14 0-3 16,22 0 0-16,-19 5 10 15,-21 10-18-15,-18-1 8 16,-44 2 0-16,-27-1 7 0,-5-6-2 15,0-4 4 1,10-2 3-16,8-3-7 0,18 0 2 16,4 0-7-16,-13 0 0 15,-26 0 2-15,-41 0-1 16,-48 0-1-16,-36 0 0 16,-22 0 9-16,-27 0-14 15,-18 0 5-15,-22 3 0 16,-4-3-2-16,-5 2 2 15,1 2 0-15,8 1-4 16,13 4 10-16,5-4-6 16,13 1 0-16,10 0 5 15,17 0-10-15,13-4 5 16,5-2 0-16,-5 0-1 16,-13 0 7-16,-45 0-6 0,-30 0 0 15,-50 0 8-15,-26 0-10 16,-13 0 2-16,4 0 0 15,8 0 0-15,-3-6 3 16,4-2-3-16,-18 2 0 16,-5 3 9-16,-8 1-12 15,-18-1 3-15,0 0 0 16,0-4-2-16,-44 0-8 16,-63-2-10-16,-48 0-108 15,-27 9-415-15</inkml:trace>
  <inkml:trace contextRef="#ctx0" brushRef="#br1" timeOffset="-95429">316 3846 32 0,'0'0'234'16,"0"0"-100"-16,0 0-9 16,0 0-39-16,0 0 5 0,0-148-33 15,-9 134 20-15,0 8-16 16,-4 4-16-16,13 2 33 15,0 0-73-15,0 17-3 16,0 28 7-16,13 14-8 16,14 12 35-16,13 6-3 15,-5 11-13-15,-4 16 10 16,-22 18-28-16,9 15 15 16,-9 0 4-16,4-4-19 15,14-8 9-15,4-17-12 16,-4-12 9-16,13-14-5 15,-23-14-4-15,1-11 0 0,-18-9-2 16,0-3 9-16,0 0-7 16,0-1 0-16,-35-11 10 15,21-14 3-15,5-13-9 16,9-6 11-16,0 0 18 16,0 0-31-16,0 0 8 15,0 0-10-15,9 0 7 16,62-11-7-16,23-6 5 15,21-6-3-15,19 3 2 16,8-3 5-16,4 6-9 16,5 1 0-16,23 2 0 15,17 2-3-15,9 7 3 16,22-1-4-16,27 0-10 0,-1 0 15 16,1 1-1-1,-9 2 0-15,9-3 5 0,9 1-9 16,57-1 4-16,72 1 0 15,52-2 0-15,59 3 0 16,17-2 0-16,-17 3-1 16,-27 3 9-16,-67-3-8 15,-40-3 0-15,-39 1 0 16,-19-9-4-16,1 2 4 16,-18-2 0-16,4-1-4 15,-4 5 13-15,8 4-9 16,-30 0 0-16,-9 6 0 0,-27-3-6 15,-31 0 6 1,-27 1 0-16,-18-4-2 0,-4-3 9 16,23 4-7-16,8 3 0 15,27-2-3-15,22 4-7 16,0 0 10-16,9 0 0 16,-23 0-9-16,-12 0 14 15,-37 0-5-15,-3 0 0 16,-23 0 5-16,5-4-11 15,-14 3 6-15,-18-5 0 16,-12 3-7-16,-15-3 14 16,-21 4-7-16,-18 2 0 15,0 0 8-15,-5 0-12 0,5 0 4 16,0 0 0 0,-22 0-5-16,4 0 5 0,-13 0 0 15,-10 0-1-15,1 0 10 16,13 0-14-16,-4 0 5 15,0 0 0-15,4 0-9 16,-22 0 13-16,9 0-4 16,9 0 0-16,13 0 7 15,5 0-11-15,12 0 4 16,1 0 0-16,-13-4 0 16,-5-1 1-16,-13 0-1 15,-9 1 2-15,4-5 9 0,-13 4-8 16,0-12-3-1,0 3 0-15,0-9 1 0,0 1 4 16,-13-1-5-16,13 1 13 16,-9 2-8-16,9-3 16 15,0-2-19-15,0-6 5 16,22-3-4-16,5-9-3 16,-10-5 0-16,6-3 1 15,-23-11 9-15,8-11-4 16,-8-15 6-16,0-17-8 15,0-11 19-15,0-3-15 16,-8 2-7-16,8 13 14 16,-23 5-6-16,14 12-9 15,-26 10 0-15,4 13 6 16,-18 17-14-16,13 19 8 0,5 14 0 16,-4 11-12-16,-14 3 1 15,-49 3 11-15,-26 36-5 16,-27 15-114-16,-5 6-163 15,5-4-687-15</inkml:trace>
  <inkml:trace contextRef="#ctx0" brushRef="#br1" timeOffset="-94718">2759 3684 574 0,'0'0'149'16,"0"0"-16"-16,0 0 8 15,0 0-43-15,0 0-33 16,0 0-59-16,-31-22 1 16,31 74 9-16,0 23 16 15,18 10-2-15,4 11 13 16,-13 18-31-16,0 15 18 15,-9 13-13-15,0 0-13 16,0-12 16-16,0-17-20 16,9-11 0-16,0-14 0 15,22-12 8-15,-13-13-7 16,0-15-1-16,4-12-14 0,-4-10-64 16,-10-12-141-16,1-11-111 15</inkml:trace>
  <inkml:trace contextRef="#ctx0" brushRef="#br1" timeOffset="-94089">1062 4502 462 0,'0'0'141'15,"0"0"-52"-15,0 0 20 16,0 0-59-16,0 0-49 15,0 0 28-15,107-115 2 16,-72 80-12-16,23 1 20 16,-9 6-18-16,-9 6 5 15,-13 8 12-15,-18 2-27 16,4 6 19-16,-4 6-11 0,-9 0-19 16,0 0 23-16,0 0-23 15,0 0-5-15,0 20 4 16,0 24-10-16,-9 8 11 15,-13 10 0-15,-5 1 9 16,18 2-7-16,9-3-2 16,0-5 0-16,0-1-4 15,0-7 10-15,9-10-6 16,0-4 0-16,0-10 10 16,-9-9-18-16,0-4 8 15,0-4-6-15,0-2 1 0,-27-6 10 16,-13 0-2-1,0 0 4-15,5 0 0 0,12 0 4 16,15 0-11-16,8 0 3 16,0 0-1-16,0-3 2 15,0-5-6-15,57-12 2 16,41-5-10-16,26-4 1 16,19-2 3-16,-10 2-153 15,14-2-162-15</inkml:trace>
  <inkml:trace contextRef="#ctx0" brushRef="#br1" timeOffset="-93287">3928 4412 34 0,'0'0'492'0,"0"0"-372"16,0 0-5-16,0 0-43 15,0 0 22-15,0 0-55 0,44-97-36 16,-13 97-3-1,-13 3 2-15,22 29-2 0,-4 5 0 16,-5 4-2-16,-13 8-3 16,-18 2 5-16,0 3 0 15,0-4-8-15,-36-2 14 16,-4-7-6-16,0-16 0 16,22-9 11-16,9-1-18 15,9-4 7-15,0 4 0 16,0-5-2-16,36-6 2 15,53-4-2-15,53 0-17 16,40-29-111-16,9-13-177 16</inkml:trace>
  <inkml:trace contextRef="#ctx0" brushRef="#br1" timeOffset="-92909">6323 3613 629 0,'0'0'144'16,"0"0"-31"-16,0 0-53 0,0 0-34 16,0 0-5-16,0 0 54 15,-14 224-50-15,14-128 11 16,0 14-16-16,0 13 17 16,0 6-11-16,0-4-25 15,0-12 13-15,0-11-14 16,0-16 0-16,0-10 4 15,0-11-4-15,22-14-6 16,5-12-126-16,-9-13-221 16</inkml:trace>
  <inkml:trace contextRef="#ctx0" brushRef="#br1" timeOffset="-92490">7193 4120 343 0,'0'0'386'0,"0"0"-275"15,0 0-14-15,0 0-12 16,0 0-26-16,0 0-56 15,0-21 0-15,0 39-3 0,0 5 6 16,0 11-6-16,0 5 0 16,0 7 3-16,0-1 2 15,9 3-3-15,18-3-2 16,13-1 4-16,-13-1 6 16,4-2-10-16,-5-5 0 15,5-4 5-15,-22-4-8 16,0-8 3-16,-9-6 0 15,9-3-2-15,-9-5 7 16,0 0-5-16,-9 0 0 16,-26-1 7-16,-23-5-11 15,0 0 4-15,0 0-98 16,9-9-107-16,32-22-121 0</inkml:trace>
  <inkml:trace contextRef="#ctx0" brushRef="#br1" timeOffset="-92340">7296 4099 159 0,'0'0'277'16,"0"0"-179"-16,0 0-46 15,222-64-28-15,-147 64-24 16,-8 0-11-16,-9 0-456 16</inkml:trace>
  <inkml:trace contextRef="#ctx0" brushRef="#br1" timeOffset="-92025">8771 3797 599 0,'0'0'215'16,"0"0"-102"-16,0 0 38 16,0 0-46-16,0 0-49 15,0 0-49-15,0-8 3 0,31 61-10 16,-14 25 24 0,6 20-18-16,-14 21 5 0,-1 20-6 15,-8-1 4-15,0-5-6 16,-8-14-3-16,-24-17 0 15,15-14 1-15,8-14-1 16,9-17-13-16,0-20-169 16,26-24-384-16</inkml:trace>
  <inkml:trace contextRef="#ctx0" brushRef="#br1" timeOffset="-91680">9863 4154 135 0,'0'0'671'0,"0"0"-614"15,0 0 26-15,0 0-10 16,232-14-35-16,-166 14 3 15,-8 3-35-15,-18 8 18 16,-13 1-5-16,-19 7-11 16,10 7-9-16,-4 13 7 15,-14 12-1-15,8 9 18 16,-8 7-23-16,0 2 5 0,0 1-1 16,-22-8 6-16,13-5-10 15,0-6 0-15,9-7-7 16,0-14-33-16,0-10-149 15,0-17-89-15</inkml:trace>
  <inkml:trace contextRef="#ctx0" brushRef="#br1" timeOffset="-91522">10179 4542 424 0,'0'0'64'15,"0"0"-50"-15,231-14-10 16,-116 8-8-16,1 0-32 16</inkml:trace>
  <inkml:trace contextRef="#ctx0" brushRef="#br1" timeOffset="-91233">11721 3837 685 0,'0'0'154'16,"0"0"-73"-16,0 0-26 0,0 0-5 15,0 0 56-15,0 161-42 16,13-56-37-16,-13 9 32 15,0 5-50-15,0 2-5 16,0-5 2-16,0-9 4 16,0-4-7-16,18-13-3 15,8-13-41-15,5-21-142 16,18-22-282-16</inkml:trace>
  <inkml:trace contextRef="#ctx0" brushRef="#br1" timeOffset="-90809">12640 4166 499 0,'0'0'198'15,"0"0"-93"-15,0 0-32 16,0 0-6-16,-249-100-45 15,183 100-12-15,8 20 7 16,22 20-16-16,23 10-1 16,13 5 0-16,0 4 10 15,13-3-5-15,32 4-5 16,4-3 0-16,17-4 5 0,1-4-1 16,0-7-4-16,-18-8 0 15,-9-5 5-15,-23-10-4 16,-8-7-1-16,-9-7 0 15,0-1-13-15,0-4 13 16,-44 0-2-16,-27 0-1 16,-5-4 6-16,10-16 9 15,30 0-12-15,14-5 7 16,22-6-12-16,0-12 5 16,58-10 0-16,39-10-3 15,5-10-12-15,-4 2-19 16,-22 3-61-16,-45 3-114 15,-31 8-344-15</inkml:trace>
  <inkml:trace contextRef="#ctx0" brushRef="#br2" timeOffset="-50230">16941 680 600 0,'0'0'236'0,"0"0"-29"16,0 0-43-16,0 0-54 15,0 0-6-15,0 0-57 16,0 0-10-16,0-65-12 15,0 65-25-15,0 6 11 16,0 35-11-16,0 15 0 0,-18 20 7 16,-13 12-1-16,-13 2-5 15,12-2-1-15,-3-9 8 16,4-12-4 0,13-21-4-16,9-17 0 0,9-15-7 15,0-9 13-15,0-5-6 16,0 0 14-16,0-13-13 15,0-30 15-15,0-20-16 16,27-21 1-16,31-24-4 16,8-16 3-16,10-13 0 15,4 4-1-15,-14 20 9 16,-17 31-8-16,-22 34 0 16,-18 25 3-16,0 18-11 15,-9 5 8-15,9 8-16 16,13 38 9-16,-4 27 2 0,-10 21 5 15,1 5 0-15,-9 3 0 16,0-9-7-16,14-8 7 16,-14-11-16-16,8-20-3 15,1-18-59-15,0-16 23 16,0-15-35-16,-9-5 11 16,0 0 67-16,0-8 2 15,0-20-29-15,-18-2 25 16,-30-5-16-16,-28 1 4 15,0 0 5-15,-4 6-32 0,-4 4 46 16,9 6 3 0,8 3 4-16,18 7 1 0,9 2 2 15,22 0-3-15,18 6 0 16,0 0-9-16,49 0 6 16,36 0-2-16,39 0 10 15,18 0 10-15,5 0 8 16,4-29 17-16,-18-5 14 15,-9-8-18-15,-17-1 20 16,-31 7-9-16,-27 2-17 16,-27 0 40-16,-13 3-36 15,-9-3-10-15,0 6 1 16,-31 2-23-16,-5 9 19 0,-4 11-21 16,-9 6 9-1,0 0-16-15,5 37 7 0,-5 23 0 16,9 16-5-16,22 9 7 15,18 0-2-15,0-6 0 16,18-17-9-16,40-16 7 16,-1-15-13-16,1-14 0 15,9-17 13-15,8 0-7 16,-8 0 9-16,4-23 2 16,-18-2 6-16,-13-6-2 15,-31-3-6-15,-9 0 1 16,0 3 8-16,0 7-2 15,-17 6-7-15,-32 6 0 16,0 9 5-16,4 3-11 0,5 0 6 16,14 15-3-16,4 7-7 15,13 4 4-15,9-3 4 16,0-7 0-16,0-4-18 16,17-4 13-16,14-2-1 15,-4-6 8-15,13 0-3 16,0 0 7-16,-13 0-4 15,-1-6 4-15,-3-5 4 16,-6 4 5-16,-17 2 1 16,0 5-5-16,0 0 16 15,0 0-25-15,0 0 0 16,0 20 0-16,0 25-6 16,0 20 6-16,-17 15 0 15,-6 11 3-15,23 8-6 16,-8 8 7-16,8-2-4 0,-9-3 7 15,0-9 1-15,0-10-6 16,-9-16-2-16,-13-16 7 16,4-11-6-16,-13-15-1 15,0-13 0-15,-4-12 9 16,-5 0-5-16,-9-21-1 16,1-17-1-16,-1-22 10 15,9-8-17-15,22-18 5 16,-4-12 0-16,31-4-4 15,0-3-17-15,58 6 6 0,17 14 10 16,23 10-16 0,18 12 19-16,8 8-4 0,1 8 6 15,-19 6-7-15,-13 11 7 16,-17 1 0-16,-5 10-2 16,-44 1 11-16,-1 10-9 15,-26 4 0-15,0 4 0 16,0 0-8-16,0 0 8 15,-9 15 0-15,-26 19-3 16,-5 9 9-16,13-7-3 16,14 4-3-16,13 0 0 15,0-7-7-15,13 4 7 16,32-8 0-16,12-9 0 16,23-12 9-16,-4-8-9 15,0 0 2-15,-10-8-1 0,-8-23 32 16,-27-6-20-16,-13-6 10 15,-18-5 18-15,0 0-32 16,-58 6 8-16,-26 8-17 16,-14 11 7-16,0 14-13 15,5 9 6-15,17 0-55 16,27 28-95-16,32 3-197 16,17-6-688-16</inkml:trace>
  <inkml:trace contextRef="#ctx0" brushRef="#br2" timeOffset="-47995">16061 2074 430 0,'0'0'228'15,"0"0"-36"-15,0 0-34 16,0 0-23-16,0 0-42 16,0 0-37-16,0 0 3 15,-9-35-28-15,9 24 8 16,0-6 4-16,9-8-20 16,18-10-6-16,4 7-15 15,-4 3 2-15,-5 2 9 0,-13 8-12 16,0 10 0-16,-1 3 1 15,-8 2 5-15,0 0-12 16,0 0 5-16,0 0-12 16,0 0 9-16,0 11-10 15,0 17 10-15,0 15 0 16,0 2 6-16,0 3 0 16,0 3-3-16,0 1 1 15,0-5 2-15,0-2-3 16,0-8 0-16,0-7-3 15,0-6 7-15,0-7-4 16,0-5 0-16,0-4-7 0,0-5 2 16,0-3-1-1,0 0 6-15,0 5-3 0,0-3-3 16,-26 8 6-16,-5-5-7 16,22-2 3-16,0-3 3 15,9 0 0-15,0 0 1 16,0 0-5-16,0 0 0 15,0 0-13-15,9 0-5 16,17-14-22-16,23-8-18 16,18-7 24-16,-9 4-56 15,8-1-45-15,-17 1-96 16,-18-1-247-16</inkml:trace>
  <inkml:trace contextRef="#ctx0" brushRef="#br2" timeOffset="-47696">16577 1666 525 0,'0'0'216'0,"0"0"-68"16,0 0-7-16,0 0-33 16,0 0-46-16,0 0-2 15,-36-80-39-15,36 80 2 16,0 0-17-16,0 0-5 15,0 15 2-15,27 22 0 0,13 16 32 16,9 12-15 0,-5 12-19-16,5 8 19 0,0 11-20 15,-9-3 3 1,-23-2 0-16,-17-9 0 0,0-8-3 16,-8-10 0-16,-41-4-24 15,-27-11-79-15,-4-10-155 16,14-5-293-16</inkml:trace>
  <inkml:trace contextRef="#ctx0" brushRef="#br2" timeOffset="-47065">17287 1986 760 0,'0'0'171'0,"0"0"18"16,0 0-63-16,0 0-41 15,0 0-9-15,0 0-38 16,0-122-17-16,0 122-14 16,0 0-7-16,0 5-1 15,0 31-7-15,-9 22 8 16,1 16-2-16,-6 10 2 0,5 4 0 15,9 1 2 1,0-16-2-16,0-11 0 16,0-20 0-16,31-16-20 0,-4-15 7 15,22-11 0-15,0 0 13 16,9-8 0-16,-14-18 7 16,-4-5-7-16,-9 0 7 15,-4-3-3-15,-18 6 7 16,0 8-10-16,-9 6 0 15,0 10 18-15,0 4-17 16,0 0 2-16,0 0-4 16,0 0-9-16,0 6 8 15,0 17-13-15,0 5 14 16,0 1-8-16,31-7 3 16,4-1 5-16,14-7 0 0,0-6 2 15,-9-8-4 1,4 0 2-16,5 0 0 0,-18-12 9 15,-4-13-8-15,-9-6 8 16,-18-7 5-16,0-1-13 16,0 0 16-16,-36 5-17 15,-22 3 7-15,1 8-13 16,17 12 6-16,13 8-2 16,18 3-6-16,9 0-57 15,0 17-59-15,0 19-14 16,27 5-146-16,4-5-52 15</inkml:trace>
  <inkml:trace contextRef="#ctx0" brushRef="#br2" timeOffset="-46721">18185 2359 426 0,'0'0'164'16,"0"0"15"-16,0 0-17 16,0 0-53-16,0 0-13 15,0 0-16-15,22-115-31 16,-22 115 3-16,-9 0-20 15,9 0-24-15,0 0-8 16,0 8-11-16,0 20 7 16,0 6-5-16,9 3 18 15,27-9-15-15,4-5 6 16,8-9 0-16,1-8-3 16,-4-6 11-16,-5 0-8 15,0 0 9-15,-14-20-4 0,-8-6 21 16,-18-2 8-16,0-9-9 15,0 1 6-15,-27-5-28 16,-39 5 4-16,-1 5-7 16,1 11 3-16,17 9-11 15,18 8 5-15,31 3-83 16,0 0-74-16,22 5-208 16,44 4-123-16</inkml:trace>
  <inkml:trace contextRef="#ctx0" brushRef="#br2" timeOffset="-45462">20162 2212 596 0,'0'0'185'0,"0"0"-50"15,0 0-10-15,0 0-3 16,0 0-41-16,0-170-34 16,0 145 3-16,-22 2-25 15,4 9-2-15,-13 6-11 16,-5 5-8-16,-13 3-4 15,-8 0 0-15,-10 23 0 16,0 18-8-16,18 10 8 0,23 3-2 16,17 3-1-1,9-7-14-15,27-6 12 0,30-11-8 16,10-10-9-16,9-14 14 16,-10-9-5-16,1 0 13 15,-18-14 0-15,-9-18 7 16,0-7-3-16,-31-7 5 15,-1 1-8-15,-8 5 18 16,0 6-7-16,0 14-3 16,-8 12 10-16,8 8-19 15,0 0 2-15,0 0-2 16,0 31-13-16,0 6 9 16,0 6 4-16,26-3 0 0,23-7-6 15,9-4 10 1,8-12-4-16,10-9 0 0,13-8 4 15,-5 0-3-15,-17-3-1 16,0-25 0-16,-10-10 7 16,-17-5 1-16,-13-18-5 15,-18-12 13-15,-9-12-5 16,0-9 24-16,0 7-15 16,-9 10-9-16,-9 21 21 15,9 19-28-15,0 21 16 16,9 15 0-16,0 1-17 15,0 0-6-15,0 33-2 0,0 22 3 16,0 21-5 0,0 12 7-16,0 3 0 0,18-4 0 15,0-7 2-15,22-10-6 16,18-13-45-16,8-15-82 16,10-10-74-16,22-22-106 15,-23-10-90-15</inkml:trace>
  <inkml:trace contextRef="#ctx0" brushRef="#br2" timeOffset="-45306">21099 2019 449 0,'0'0'183'0,"0"0"-30"16,0 0-14-16,-213-96-45 16,204 91-19-16,9 5-75 15,40 0-24-15,67 0 23 0,53 0-52 16,53 0-179-16,14-3-243 15</inkml:trace>
  <inkml:trace contextRef="#ctx0" brushRef="#br2" timeOffset="-44481">22419 1931 653 0,'0'0'191'0,"0"0"-45"0,0 0-20 16,0 0-3-16,0 0-51 16,0 0-42-16,-151-150 11 15,133 148-28-15,-13 2-11 16,-18 6-2-16,5 33-1 15,4 12 1-15,-9 9 0 16,9 5 1-16,22-6-9 16,18-5 8-16,0-10-5 15,40-14 2-15,18-14 0 16,-1-12 3-16,-12-4 0 16,13 0 3-16,-1-23 6 15,-8-17-9-15,-9-2 0 16,-4-9 15-16,-27-3-14 0,4 6 17 15,-13 4 2 1,0 12-15-16,0 14 30 0,0 10-19 16,0 8-3-16,0 0-1 15,0 0-12-15,0 3-14 16,0 22 5-16,0 15 9 16,9 3 4-16,9-1-4 15,13-9 1-15,-5-1-8 16,-8-9 8-16,4-9-1 15,5-3 0-15,-9-9 3 16,4-2-7-16,5 0 4 16,13 0 0-16,-5-19 14 0,5-9-11 15,-9-7-3-15,-13-1 6 16,9-1 0-16,-18 6 0 16,4 15-6-16,-13 7 3 15,9 9-5-15,-9 0 2 16,9 0-9-16,0 19 0 15,8 21 2-15,6 14 7 16,-6-3 0-16,-8 0 0 16,13-12-2-16,-13-16 2 15,0-11 0-15,0-12-3 16,0 0 9-16,22-21 1 16,-4-18-5-16,22-10 7 15,0-2-4-15,-14 6-5 0,14 6 0 16,-9 13 1-16,-13 12 1 15,-10 14-4-15,14 0 2 16,9 17-16-16,-13 20 14 16,13 8 2-16,-13 3-5 15,-9-2 0-15,21-1-69 16,-21-5-60-16,22-7-122 16,0-8-166-16</inkml:trace>
  <inkml:trace contextRef="#ctx0" brushRef="#br2" timeOffset="-42514">23734 2001 333 0,'0'0'271'16,"0"0"-128"-16,0 0-77 16,0 0-5-16,0 0-22 15,0 0-22-15,169-50 26 16,-120 48-20-16,-1-4 6 15,-21-2 10-15,-5 2-13 16,-4-3 27-16,-18-2-15 16,0-3-9-16,0-3 3 15,0-2-22-15,0 2-8 16,-27-1 4-16,-4 7-2 16,-4 2-4-16,4 7 0 15,13 2 6-15,-13 0-12 16,13 0 6-16,9 15-8 0,0 18 7 15,9 9-8-15,0 7 9 16,18-2 0-16,31-7 1 16,18-6-5-16,17-17 4 15,5-12 0-15,4-5-7 16,5-2 12-16,-5-35-5 16,5-11 5-16,-23-8 2 15,-8-4 0-15,-18-4 1 16,-31-5 8-16,-18 1 37 15,0 4-24-15,0 12-3 16,-9 17 0-16,-18 16 4 16,18 13 3-16,-13 6-26 15,13 0-4-15,-17 6-6 0,-14 34-5 16,0 17 8-16,13 5 0 16,-4 15 0-16,31 1-1 15,0 3 1-15,0 0 0 16,31-16-8-16,18-14 8 15,-5-17-15-15,14-13-2 16,9-20-9-16,4-1 25 16,-5 0 1-16,-8-25 0 15,-13-12 4-15,-6-8-2 16,-21-9-2-16,4-6 12 16,-22 4-9-16,0 2 6 15,0 6 3-15,0 17-11 0,0 11 14 16,0 11-10-16,0 9-2 15,0 0-3-15,-13 0-4 16,4 17-4-16,0 28 1 16,0 16 7-16,9 6-4 15,0-7 4-15,0-10 0 16,18-13-4-16,13-14 6 16,5-12-2-16,4-11 0 15,9 0 8-15,-14-2-3 16,14-27-5-16,-9-7 0 15,-4-7 4-15,-5-6 3 16,-5 2-7-16,6-2 0 0,-15 10 7 16,1 10-2-16,-5 12-5 15,-4 13 0-15,-9 4-5 16,0 0 4-16,9 8-14 16,9 25 14-16,-9 10 0 15,-9 0-1-15,13-3 2 16,-4-10 0-16,0-10-4 15,0-11 5-15,0-7-1 16,0-2 0-16,-1 0 9 16,15-5-4-16,3-18-4 15,14-5 6-15,0-6-8 16,5 0 1-16,4-3 0 16,0 3 2-16,-1 11-1 0,-21 13-1 15,-18 6 0 1,13 4-8-16,-22 0 5 0,9 30-8 15,0 2 11-15,-9 6-5 16,0-5-11-16,0-4 5 16,9-10 11-16,-9-11-15 15,9-2 11-15,0-6-2 16,4 0 6-16,-4-2 4 16,17-24 2-16,6-8-6 15,3-3 1-15,-4 1 8 16,-4-2-9-16,13 10 0 15,-22 6 0-15,-1 7-3 16,6 13 3-16,-6 2-1 16,-8 0-4-16,22 8-2 0,5 15 3 15,4 3 4-15,0-1-14 16,-5-5-2-16,5-2-9 16,-13-13 25-16,4-3-5 15,-13-2 10-15,-9 0-3 16,0-6 0-16,0-22-1 15,-9-6 10-15,13-8-7 16,-13-1 2-16,0 4 16 16,-13 8-16-16,-14 5 19 15,0 12-24-15,-13 5 4 16,9 9-10-16,-4 0 4 16,4 9-4-16,4 25 4 15,18 11-3-15,9 4 2 0,0 2 2 16,0-1-1-16,49-5-6 15,4-7 7-15,18-16 0 16,-17-12 1-16,3-10 4 16,1 0-5-16,-9-5 3 15,0-26 1-15,-9-3 9 16,-5-8-9-16,-4 3 7 16,-13 2 12-16,9 3-22 15,-5 14 11-15,-4 5-12 16,-9 11 3-16,0 4-9 15,13 0-7-15,-13 4 13 16,0 17-12-16,8 1 14 0,-17-2-2 16,9 0 0-1,-9-5-4-15,14 1-2 0,-6-11 6 16,1 1-4-16,0-2-6 16,9-4 14-16,4 0-4 15,5 0 3-15,13-13 5 16,-5-1-6-16,-3-2-2 15,-6 4 0-15,-4 4-3 16,-13 5 3-16,9 3 0 16,-9 0-1-16,13 0-11 15,-4 0 12-15,0 14-17 16,13-3-20-16,-13-1 36 16,-1-6-11-16,14-4 12 0,-4 0-2 15,-5 0 10 1,5-14-5-16,13-23 4 0,-13-10-2 15,21-10 25-15,-12-10-12 16,4-8-4-16,-9-1 19 16,-13-3-27-16,0 5 10 15,-9 6 5-15,-9 15-14 16,0 15 27-16,0 16-26 16,-9 10-8-16,-9 12 4 15,-22 4-4-15,13 38-3 16,-4 16 3-16,13 17-8 15,18 2 1-15,0 1-17 0,0-4-65 16,40-6-23-16,-4-14-117 16,4-14-53-16,-13-18-252 15</inkml:trace>
  <inkml:trace contextRef="#ctx0" brushRef="#br2" timeOffset="-42365">27639 1391 475 0,'0'0'121'0,"0"0"-82"15,324-17-36-15,-119 12-3 16,12 1-165-16</inkml:trace>
  <inkml:trace contextRef="#ctx0" brushRef="#br2" timeOffset="-37688">18722 1779 352 0,'0'0'141'0,"0"0"15"0,0 0-48 16,0 0-10-16,0 0-25 15,0 0-29-15,9-110 26 16,-9 107-40-16,0 3 11 16,0 0-14-16,0 0-22 15,0 0-1-15,14 0-4 16,-14 31 0-16,9 18-3 15,-9 15 7-15,0 13-4 16,0 8 0-16,0-1 11 16,0-2-8-16,0-8-3 0,0-6 0 15,0-12-3-15,8-10 4 16,1-12-1-16,0-11 0 16,-9-9 10-16,9-8-11 15,-9-6 1-15,0 0 0 16,0 0 19-16,0 0-13 15,0-14 51-15,0-13-38 16,0-6-16-16,0-4 9 16,0-8-12-16,0-6 8 15,0 2-8-15,0 4 0 16,9 2 0-16,4 10-2 16,-13 2 8-16,9 8-6 15,0 9 0-15,0 1 0 16,0 9-10-16,22 1 10 15,-4 3 0-15,13 0-11 0,8 3 8 16,-21 17 3-16,4 0 0 16,-13 2-17-16,-9 1 15 15,-9 2-18-15,0 4 6 16,-9-4 8-16,-40 1-5 16,0-4 6-16,0-2 4 15,5-4-4-15,4 2 5 16,13-4 0-16,5-1 1 15,13 0-9-15,0-8 10 16,9 1-2-16,0-4 0 16,0-2-4-16,27 6 4 15,31-2 1-15,31 6 5 0,-5 2-7 16,-9 1 2-16,5 8-1 16,-35-4 0-16,-5 0 4 15,-22-6-12-15,-5 1-107 16,-13-4-142-16,0 0-297 15</inkml:trace>
  <inkml:trace contextRef="#ctx0" brushRef="#br2" timeOffset="-41405">16110 3526 208 0,'0'0'361'0,"0"0"-211"16,0 0 6-16,0 0-48 15,0 0-49-15,0 0-59 16,36-12 20-16,12 12-14 16,1 0-6-16,0 0 5 15,-31 9-5-15,0 8 0 0,-18 5 0 16,0 4 1-16,-18 2 5 15,-22 6 5-15,-4-2-9 16,4-7 2-16,8-11 0 16,15-6-3-16,17-8-1 15,0 0 1-15,0 0 1 16,0 0 5-16,0 0-7 16,0 0 1-16,49 0-3 15,17-8 4-15,19-12 1 16,21-3-3-16,-8-2-7 15,4-1-93-15,5-5-149 16,-9 0-89-16</inkml:trace>
  <inkml:trace contextRef="#ctx0" brushRef="#br2" timeOffset="-41142">16714 3060 620 0,'0'0'202'0,"0"0"-27"0,0 0-30 16,0 0-40-16,0 0-22 15,0 0-83-15,36-35 4 16,39 74 11-16,14 12-4 16,4 14 11-16,-13 11-11 0,-4 12-7 15,-9 9 22-15,-19 2-24 16,-21 0 3-16,-27 6-5 15,-18-1 3-15,-88 9-6 16,-68 10-74-16,-25-2-185 16,-1-5-316-16</inkml:trace>
  <inkml:trace contextRef="#ctx0" brushRef="#br2" timeOffset="-34696">18207 3398 443 0,'0'0'172'0,"0"0"-38"0,0 0-2 16,0 0-44-16,0 0-11 16,-49-147-3-16,23 133-40 15,12 5 20-15,-4 4-17 16,18 5-27-16,-26 0-4 16,-5 2-6-16,-18 27 0 15,4 16 4-15,-12 9-1 16,17 11-3-16,0 9 0 15,4 5 5 1,14 9-10-16,13-3 5 0,9-3 0 16,0-11-8-16,40-18 8 15,9-16-3-15,9-13 0 0,17-23-1 16,-8-1 4 0,-1 0 3-16,1-16-1 0,-9-13 3 15,-18-8 5-15,9-5-10 16,-23-4 0-16,1 1 10 15,-27 6-5-15,13 13-5 16,-13 12 0-16,0 9-4 16,9 5 4-16,-9 0 0 15,9 0 0-15,9 0-20 16,4 14 17-16,-4 3 3 16,0-3-3-16,-10-3-2 15,1-8-13-15,5 0 13 0,-14-3 2 16,0 0 6-16,0 0 1 15,0 0 0 1,0 0-1-16,0-16-3 0,0 3 2 16,0-4-2-16,-23 2 0 15,6 5 8-15,-1 2-5 16,9 5-3-16,-4-1 2 16,13 4 0-16,0 0-2 15,-18 0-12-15,0 0 3 16,-4 25 9-16,4 7 1 15,0 5-1-15,18 0-10 16,0-3 6-16,0-3-15 16,9-6-9-16,18-7-20 15,13-10-11-15,-9-4 25 16,5-4 33-16,-5 0-6 0,-14-4 6 16,1-17 2-16,-9-9-1 15,-9-4 4-15,0-8 4 16,0 0-7-16,0-1 14 15,0-3-12-15,-9 10 28 16,-17 5-25-16,3 10 4 16,6 13 15-16,8 8-25 15,9 0-6-15,-18 3-4 16,9 28 5-16,-13 9 3 16,13 2 2-16,9-5 0 0,0-3-8 15,9-8 0 1,31-7-11-16,-5-7-4 15,14-6 3-15,0-6 20 0,0 0 0 16,0-4 1-16,-22-15 1 16,13-7 3-16,-23 1-5 15,10-6 19-15,-14 0 0 16,-4 3 26-16,-9 2-14 16,0 6-9-16,0 9 21 15,0 5-38-15,0 3 0 16,0 3-5-16,0 0-19 15,0 16 9-15,0 19 5 16,18 1 10-16,22 2 3 16,-13-6-8-16,13 0 0 15,-14-6-6-15,14-3 5 0,-13-12-1 16,-14-5 2-16,5-6-3 16,-9 0 3-16,9 0 0 15,4-25 1-15,4-10 5 16,-8-3-1-16,-4 0-5 15,12-1 0-15,-8 4 8 16,-9 6-6-16,4 13-2 16,-13 4 0-16,0 12 1 15,0 0-1-15,18 0-8 16,-9 6-6-16,0 16 14 16,13 4-4-16,-4-2 4 15,-9-3 0-15,8-3-6 0,-8-7 5 16,5-2 1-16,-14-7-4 15,8-2-29-15,-8 0 17 16,0 0 4-16,9 0 12 16,0-8-2-16,9-17 3 15,13 0-1-15,-13-2 0 16,4 10 8-16,-22 6-9 16,9 8 1-16,-9 3-5 15,18 0 1-15,0 0-19 16,4 20 23-16,4 3-1 15,14-1-4-15,-4-2 2 16,31-5-8-16,-10-10-4 16,1-2 8-16,-9-3 6 0,-9 0 1 15,-13 0 1 1,-19-7 8-16,15-9-7 0,-23-4 9 16,0-5-1-16,0-1 30 15,0 4-17-15,0 5 7 16,0 5 18-16,0 4-27 15,0 8 15-15,0 0-31 16,0 0-5-16,0 34-17 16,0 23 12-16,9 19 5 15,8 12 0-15,14 5 5 16,-4 3-5-16,0 4 0 16,4-7 5-16,-4-11-5 15,-14-17 0-15,-4-21 0 0,-9-20-5 16,0-18 12-1,0-4-7-15,0-2 17 0,0-14-7 16,0-30 38-16,-9-19-44 16,-4-8 0-16,4-8 5 15,9 0-4-15,0-6-5 16,-9 2 0-16,0 5 6 16,9 4-7-16,0 9 1 15,0 16 0-15,0 16-7 16,0 16 6-16,0 8 1 15,0 6-2-15,9 3-27 16,31 0 12-16,9 6 2 0,-5 22-6 16,-13 3 15-1,-4 9-17-15,-5-3 10 0,-22 3 4 16,0-3-33-16,0-6-8 16,-49-3-2-16,-17-3-43 15,-14-2-50-15,4-7-118 16,27 0-105-16</inkml:trace>
  <inkml:trace contextRef="#ctx0" brushRef="#br2" timeOffset="-33870">20504 3707 309 0,'0'0'166'0,"0"0"-60"16,0 0-9-16,0 0 34 0,0 0-49 15,0 0-17-15,0 0-20 16,-9-125-18-16,0 119 17 16,0 6-29-16,9 0-13 15,-9 0-4-15,-13 0-23 16,13 4 25-16,-17 24-1 16,3 3 9-16,15 6-4 15,8 1-4-15,0 3-9 16,0-7 5-16,31-6-35 15,4-11-7-15,5-14 33 16,-13-3 7-16,4 0 6 16,-13-11 1-16,-1-14 1 0,-3-9 14 15,4-1-1 1,-10 1 11-16,1 0 11 0,-9 3-21 16,0 9 22-16,0 5-19 15,0 8-17-15,0 6 16 16,0 3-18-16,0 0-15 15,0 0 6-15,0 23 0 16,0 11 9-16,0 3 0 16,0 0 7-16,0 0-7 15,0-4 0-15,23-4 0 16,-15-9-4-16,1-6 8 16,9-6-4-16,-9-8 0 15,0 0 8-15,22-3 0 0,-4-20-7 16,4-8 2-16,-5 3 1 15,6 0-1-15,-6 1-3 16,-4 6 0-16,-4 6 8 16,0 8-10-16,-18 7 2 15,9 0-13-15,4 0 13 16,5 18-18-16,0 11 18 16,-1-1-2-16,6 1 5 15,3-7-9-15,5-2 6 16,-13-9-1-16,9-5-11 15,4-6 8-15,-13 0 4 16,13-6 0-16,-5-19 11 16,6-9-9-16,-6-6-2 15,-8-2 0-15,-5-1 5 0,-13 4-1 16,0 5 0-16,0 3 15 16,-22 11-18-16,4 12 7 15,1 8-8-15,-23 0-21 16,22 28 13-16,-4 17 8 15,13 9 0-15,9-4-2 16,0-1 13-16,22-6-11 16,13-7 0-16,14-5-29 15,9-8-29-15,0-6-167 16,0-6-347-16</inkml:trace>
  <inkml:trace contextRef="#ctx0" brushRef="#br2" timeOffset="-33314">22134 3526 468 0,'0'0'127'0,"0"0"-29"16,0 0 11-16,0 0-25 16,0 0-77-16,0 0-7 15,-8-9-1-15,8 40 1 0,-14 6 6 16,14 9-4-16,0 5-2 16,0-1 3-16,0-1 4 15,14-4-4-15,21-17-3 16,23-11 3-16,-9-11 1 15,9-6-3-15,-1-3 10 16,10-34 15-16,0-11 5 16,-10-12 38-16,1-10-11 15,-9-7-29-15,-5-5 6 16,-13-6-31-16,-4-5 32 16,-18-1 6-16,4 7-24 15,-13 13 9-15,0 23 2 16,0 20-12-16,0 14 15 15,0 15-23-15,-13 2-9 0,-5 13-3 16,0 36-13-16,-4 18 16 16,13 13 0-16,9 7 12 15,0 4-19-15,40-6 7 16,9-6 0-16,-4-8-6 16,4-9 6-16,-1-13-21 15,1-16-80-15,-13-12-94 16,4-13-32-16,-22-8-135 15</inkml:trace>
  <inkml:trace contextRef="#ctx0" brushRef="#br2" timeOffset="-33140">22459 3443 360 0,'0'0'148'0,"0"0"-46"16,0 0-66-16,0 0-15 15,266-25 5-15,-141 17-26 16,-19 2 4-16,-8 2-4 16,-31 4-26-16,-49 0-213 15</inkml:trace>
  <inkml:trace contextRef="#ctx0" brushRef="#br2" timeOffset="-32828">22161 3152 271 0,'0'0'163'0,"0"0"-39"16,0 0-23-16,0 0-28 16,0 0-4-16,0 0-69 15,-84-37 4-15,53 57-3 16,4 5 11-16,18-2-14 15,9-3 2-15,0-3-3 16,0-4-1-16,18-5 8 16,22-7-4-16,-5-1 21 0,5 0-19 15,-22 0 23-15,0-17-16 16,-18-3-9-16,0 3 10 16,0 1-10-16,0 10-12 15,-27 6-80-15,9 0-309 16</inkml:trace>
  <inkml:trace contextRef="#ctx0" brushRef="#br2" timeOffset="-31957">23667 3160 487 0,'0'0'149'16,"0"0"-12"-16,0 0-2 0,0 0-26 16,0 0-9-1,0 0-33-15,9-82-40 0,0 82-22 16,9 17-5-16,13 26 0 16,-4 11-2-16,4 8 5 15,-14 8-3-15,1 1 0 16,-9 0 10-16,13-6-10 15,-13-8 0-15,0-14 1 16,9-15-3-16,-9-15 3 16,4-7-1-16,-13-6 1 15,0 0 9-15,0 0-7 16,0-31-3-16,0-11-43 16,-13-6 36-16,-32-6-13 15,-21 6-9-15,-1 0 24 16,-13 8-2-16,13 9 3 0,19 11 4 15,3 12-10-15,14 8 6 16,13 0-7-16,18 0 7 16,0 5-5-16,0 18 17 15,36 2-8-15,35-4 0 16,13-5 7-16,-8-4-7 16,22-4 0-16,-23-6 0 15,-8-2 1-15,-18 0 8 16,-23 0-9-16,-4 0 0 15,-22 0 7-15,9 0 4 16,-9 0-11-16,0 0 4 16,0 0 10-16,0 0-12 15,0 0-1-15,0 0-1 16,0 0-24-16,0 18 24 0,9 5 0 16,9-4 1-16,13-5 0 15,5-2 4-15,-5-4-5 16,4-8 3-16,5 0 7 15,0 0-3-15,-4-11-7 16,-14-12 0-16,-4-4 2 16,-18-2 5-16,0-2-7 15,-18-1 0-15,-31 4-1 16,-18 6-4-16,-8 8 3 16,4 10-25-16,26 4-117 15,14 4-156-15,31 21-356 0</inkml:trace>
  <inkml:trace contextRef="#ctx0" brushRef="#br2" timeOffset="-31103">24880 3390 508 0,'0'0'154'0,"0"0"-37"16,0 0-22-16,0 0-7 15,0 0-55-15,0 0-2 0,-84-104-29 16,53 104 3-16,4 0-10 16,-13 0 2-16,-4 25 3 15,12 6-8-15,15 2 11 16,8 2-3-16,9-7 0 15,0-5 0-15,0-9-5 16,26-6 3-16,14-8-7 16,-4 0 1-16,4 0-3 15,0-3 11-15,-22-14 1 16,-1 1 10-16,-8 4-7 0,5 4-4 16,-14 1 0-1,0 7 6-15,0 0-6 0,9 0-1 16,-1 0-2-16,19 0-8 15,22 15 11-15,9-3 0 16,8-4 1-16,10 0-3 16,-9-8 2-16,-10 0 0 15,1 0 0-15,-18-14 12 16,-22-15-10-16,4-4-2 16,-13-10 4-16,-9-8 11 15,0-1-9-15,0-9 15 16,0-1 11-16,-31 4-22 15,13 13 20-15,-9 15-5 16,-4 17 0-16,14 9 2 16,-15 4-27-16,6 22 0 0,-5 35-10 15,4 17 16 1,18 5-6-16,9 0 0 0,0-5 7 16,0-9-10-16,18-14 3 15,22-17 0-15,4-11-4 16,5-18 15-16,9-5-11 15,-9 0 1-15,17-28 6 16,-8-12 3-16,0-11-10 16,-9-8 1-16,-23-6 5 15,6-12 2-15,-32-2-5 16,0-6 29-16,0 10-11 16,-14 11 26-16,-4 22-32 15,1 16-2-15,-6 18 12 16,23 8-25-16,-17 8-7 0,-1 41-2 15,-13 19 9-15,22 14 3 16,9 2-3-16,0 2 0 16,0-7-5-16,40-11 5 15,18-6-3-15,8-14-44 16,10-11-113-16,-1-10-109 16,-8-20-350-16</inkml:trace>
  <inkml:trace contextRef="#ctx0" brushRef="#br2" timeOffset="-30165">26604 3286 376 0,'0'0'136'16,"0"0"-53"-16,0 0 12 15,0 0-39-15,0 0-5 16,0 0-13-16,67-45-13 16,-27 27-21-16,-9-2 38 15,-14 0-10-15,1 0-10 0,-18-2 13 16,0 4-18-16,0 2 0 15,0 4 20-15,-18 7-37 16,-22 1 5-16,-8 4-5 16,12 0 0-16,-13 21-5 15,0 13 6-15,23 5-1 16,-5 6 0-16,22 7 8 16,9-5-9-16,0 2 1 15,31-6 0-15,13-12-2 16,14-9 5-16,0-8-3 15,-1-8 6-15,1-6-1 16,9 0 2-16,-18-6-7 16,0-16 4-16,-14-4 4 0,-4-5-4 15,-13 0-4-15,-9-4 16 16,4-1-13-16,-13 8 23 16,0 8 0-16,0 12-16 15,0 8 8-15,0 0-18 16,0 0-15-16,0 0 15 15,9 13-4-15,0 2 4 16,0-1 0-16,0 0 5 16,-9 0-10-16,0-6 5 15,0 1 0-15,0-6-1 16,0-3 5-16,0 0-4 16,9 0 3-16,-9 0 2 0,0 0 12 15,0 0-7 1,0 0-6-16,9-3 18 0,4-6-15 15,-13 7-7-15,0-1 21 16,0 3-17-16,9 0 18 16,-9 0-22-16,0 0 0 15,0 0-9-15,0 0 7 16,9 0-6-16,-1 0 4 16,1 14 2-16,14 3 0 15,-6-3 2-15,-8 1 0 16,9-4-7-16,-5-1 11 15,-4-3-4-15,0-4 0 16,-9-1 8-16,0-2-4 16,0 0-2-16,0 0 1 15,0 0 17-15,0 0-20 0,0-17 0 16,0 6-2-16,0-3 13 16,0 5-9-16,0-2-2 15,0 3-7-15,0 2 0 16,-31 3-57-16,4-1-109 15,-4 4-57-15,13 0-40 16,10 0-93-16</inkml:trace>
  <inkml:trace contextRef="#ctx0" brushRef="#br2" timeOffset="-28486">27124 3299 204 0,'0'0'164'0,"0"0"-24"15,0 0-32-15,0 0 13 0,0-158-25 16,0 115-35-16,0 1 7 15,0-1-2-15,0 4-10 16,-9 5 0-16,-13 2-30 16,4 7 12-16,0 5-25 15,9 3-6-15,-4 9 4 16,4 5-10-16,0 3-1 16,0 0 0-16,0 11-25 15,0 29 24-15,-4 14 1 16,13 5 0-16,0 6-1 15,13-2 5-15,45-4-4 16,-13-4 0-16,3-10 12 16,-8-12-15-16,9-10 3 0,-22-9 0 15,0-9 0 1,-14-5 5-16,5 0-5 0,8 0 11 16,-3-14-3-16,-6-9-3 15,1-2-5-15,-9-3 4 16,-9-1-1-16,0-2 1 15,0 6-4-15,0-1 1 16,0 7 11-16,-9 10-9 16,0 6-3-16,0 3-15 15,1 0 11-15,-10 26-16 16,-4 16 20-16,13 7 2 16,0-4 2-16,9 0-4 0,0-2 0 15,40-12 3 1,-5-6-8-16,14-11 5 0,0-8 0 15,-5-6 2-15,5 0 5 16,-9-2-7-16,9-24 2 16,-22-1 7-16,4-3-5 15,-13-4-4-15,-9 0 1 16,-1 3 2-16,-8 2 3 16,0 10-6-16,0 11 0 15,0 4 8-15,9 4-18 16,14 0 3-16,-23 12-1 15,17 11-7-15,-8-1 15 16,-9 1 0-16,9-3 0 0,13-3 7 16,-13-3-12-1,9 0 5-15,22-6 0 0,-13-5 4 16,22-3-1-16,-10 0-3 16,6 0 3-16,4-11 6 15,-9-16-6-15,-14 0-3 16,6-4 1-16,-24 6 7 15,1 2-6-15,-9 9-2 16,0 5 2-16,0 6 1 16,9 3-6-16,-9 0-10 15,9 6 5-15,-9 14-1 16,22 3 9-16,-13-1 0 16,0-4-4-16,9-7 13 15,-9-4-9-15,-9-3 0 0,0-4 3 16,13 0-2-16,-4 0 0 15,9 0 1-15,13-9 4 16,-5-11 2-16,-8 3-8 16,4 1 0-16,-4 3 4 15,0 3-7-15,-9 7 3 16,-9 0 0-16,13 3-9 16,-4 0 6-16,0 0-4 15,9 6 6-15,0 13-5 16,13 4-1-16,-5-6 7 15,14-2-19-15,-13-4 18 16,-5-8-20-16,-13-3 21 16,9 0-1-16,-9 0 8 0,4-14 2 15,-4-12-9 1,0-4 0-16,-9-6 5 0,0 1 1 16,0-3-6-16,-18 10 6 15,-13 2 0-15,4 12 3 16,-4 10-9-16,13 4-14 15,1 8 12-15,3 25-8 16,14 12 10-16,0 4-1 16,14-7-2-16,30-5-3 15,-4-9 6-15,18-11-3 16,-18-8-6-16,-5-9 9 16,5 0 0-16,-4 0 4 0,4-6 5 15,-14-12-7 1,-3 0 0-16,-6 3 2 0,-8 3 0 15,-9 7-1-15,0 2-1 16,0 3-1-16,0 0-1 16,0 0-5-16,0 0-3 15,9 0-2-15,5 17 5 16,-6-3 5-16,1 1 0 16,0-4-3-16,0-3 7 15,-9 0-4-15,9-4 0 16,-9-3 3-16,0-1-5 15,22 0 2-15,-13 0 0 16,9 0-3-16,0 0 12 0,4 0-9 16,-4-7 0-1,-1 1 9-15,6 6-13 0,-15 0 4 16,1 0 0-16,9 0-14 16,-9 0 15-16,13 0-1 15,-4 0 0-15,0 0 7 16,4 0-6-16,5 0-1 15,22-5 0-15,-10-27 2 16,-3-6 3-16,4-11-5 16,-13-11 7-16,-18-8-2 15,-9 1 13-15,0 1-1 16,0 9-3-16,0 7 26 16,-27 7-21-16,-4 18-5 15,13 11 3-15,9 10-17 0,-9 4 0 16,-13 26-7-16,14 25 7 15,-1 11 2-15,4 4-2 16,14-1-5-16,0-1 5 16,0-4-70-16,14-9-37 15,4-9-63-15,-10-11-49 16,10-10-26-16,-5-12-118 16</inkml:trace>
  <inkml:trace contextRef="#ctx0" brushRef="#br2" timeOffset="-28133">29496 3215 43 0,'0'0'208'0,"0"0"-57"16,0 0-26-16,0 0 3 0,0 0-73 15,0 0-47-15,364-97 21 16,-199 80-24-16,-1 0-2 16,-39 3 18-16,-50-3-13 15,-26 0 45-15,-22 0 10 16,-10 2-36-16,-17 1 14 15,0-2-11-15,0 1-18 16,-35 0-12-16,-14 5-1 16,0 7 1-16,14 0 1 15,12 3 5-15,6 0-8 16,17 3 2-16,0 23 0 16,0 5-1-16,26 3 5 0,5 3-4 15,9-1 1 1,-13 4 8-16,4-5-9 0,-22 0 0 15,0 1 0-15,-9-6-6 16,0-2 6-16,-40-5-9 16,-27-7-31-16,-17-1-130 15,-23-7-86-15</inkml:trace>
  <inkml:trace contextRef="#ctx0" brushRef="#br2" timeOffset="-26990">18598 4497 527 0,'0'0'154'15,"0"0"-26"-15,0 0 11 16,0 0-35-16,0 0-12 16,0 0-66-16,-58-56-24 15,67 98-2-15,22 12 8 16,-4 2-2-16,4 3 0 16,-13-5-6-16,0 2 0 0,-5-1-2 15,-13-4 4 1,0-3-2-16,0-12 0 0,0-10 10 15,0-12-13-15,0-7 3 16,0-7 0-16,0 0 1 16,0-24-1-16,0-15-4 15,-22-7 1-15,-5 4 1 16,-13 7 0-16,4 16 2 16,-12 8-14-16,-1 9 12 15,9 2-24-15,13 0 17 16,-4 0 3-16,31 2-11 15,0 6 9-15,0-2-3 16,31-4-12-16,18-2 20 16,9 0 3-16,8 0 0 15,1 0 1-15,-9 0 2 0,-9 0-3 16,4 0 0-16,5 0 5 16,-9-2-8-16,-9-1 3 15,-14 0 0-15,-17 3-3 16,-9 0 5-16,0 0-2 15,0 0 0-15,0 17-16 16,0 11 16-16,0 5 0 16,40 2 3-16,18-7-3 15,8-5 11-15,1-14-11 16,-9-9 6-16,0 0-2 16,-10-6 7-16,-21-22 0 15,-5-9 27-15,-22-8 29 0,0 0-43 16,0-6-2-1,-40 5-4-15,-17 6-13 0,-1 9-1 16,0 12-4-16,0 13-12 16,9 6 6-16,14 8-37 15,4 29-111-15,22 9-166 16</inkml:trace>
  <inkml:trace contextRef="#ctx0" brushRef="#br2" timeOffset="-26076">20073 4547 646 0,'0'0'148'0,"0"0"-15"16,0 0-7-16,0 0-40 15,0 0-86-15,0 0 1 16,-36 26-1-16,36 30 0 15,0 7 15-15,0 2-12 16,0 4 7-16,0-5-10 16,0-4 0-16,0-11 0 15,0-19-3-15,9-13 0 16,0-8-20-16,-9-9-1 16,0 0-24-16,0-18 24 0,0-15-10 15,0-10 33 1,0-2-9-16,-40 5 10 0,5 4 0 15,4 7 0-15,4 12 6 16,5 11-15-16,13 6-2 16,9 0-32-16,0 0 38 15,0 23 5-15,31 2 6 16,36-2 1-16,17-9-4 16,5-8 8-16,4-6-8 15,-17 0-2-15,-19-6 12 16,-17-16-13-16,0-3 12 15,-22-7 13-15,-9-5 10 16,-9-3 14-16,0 1-8 16,0 0-18-16,-18 10 11 15,-4 12-17-15,4 8 19 0,9 9-31 16,1 0-5-16,-15 32-11 16,14 13 7-16,-17 15 8 15,26 0 0-15,0 1-4 16,0 1 0-16,0-8-2 15,0-8 2-15,18-18 0 16,-1-18-12-16,14-10-10 16,-4 0 22-16,22-18 2 15,0-19 2-15,-9-4-2 16,-5 5 6-16,-4 5-8 16,-4 8 0-16,-18 9 6 15,-9 8-8-15,0 6 2 0,9 0-9 16,13 4 8-1,-4 25-19-15,0 6 20 0,13-1 0 16,4-8 1-16,-4-7-9 16,9-10 8-16,-4-6-2 15,4-3-8-15,-13 0 13 16,4-8-3-16,4-18 1 16,-13-5 7-16,-4-6-6 15,9-2-2-15,-27-2 0 16,0 5-2-16,0 2 9 15,0 8-7-15,-27 10 0 16,1 7 2-16,12 9-8 16,-12 0-2-16,17 6-1 0,0 24 1 15,9 10 9-15,0 3-1 16,9-3 0-16,26-1-5 16,23-5-15-16,22-3-127 15,4-8-76-15,14-12-282 16</inkml:trace>
  <inkml:trace contextRef="#ctx0" brushRef="#br2" timeOffset="-24924">22859 4706 739 0,'0'0'80'0,"0"0"-11"16,0 0 5-16,0 0-27 15,137-169-5-15,-92 120-2 16,4-7-32-16,-9-4 21 16,-31 1 4-16,-9 0-24 15,0 7 17-15,0 12-19 16,-18 13-6-16,-13 15 21 15,13 6-19-15,0 6-3 16,-22 9-15-16,0 33 15 16,-4 23 10-16,4 6-10 15,22 6 1-15,18-1-9 16,0-8 11-16,18-6-3 0,39-10 0 16,10-13 0-16,-9-14-6 15,9-13 1-15,-10-12-10 16,-8 0 10-16,0-12 8 15,-22-21-3-15,-1-8 3 16,-3-1 6-16,-23-6-6 16,0 0 1-16,0 8-1 15,0 9 18-15,-23 11-6 16,14 16-3-16,1 4 10 16,8 0-22-16,0 10-13 15,0 25 7-15,0 7 6 0,0-3-1 16,40-5 1-16,17-3 0 15,10-8-4-15,8-12-1 16,-8-8 5-16,0-3 0 16,-1 0 7-16,-17-3-6 15,0-22-1-15,-13-10 0 16,-5-10 7-16,-22-8 3 16,0-14-10-16,-9-4 27 15,0 5-14-15,-18 9 47 16,-13 23-16-16,13 18-17 15,9 8 23-15,9 8-41 16,0 0-2-16,-9 28-7 16,9 31-11-16,-9 23 10 0,9 11 1 15,0 12 0-15,0 8-3 16,-9 12 5-16,-22 7-2 16,-18 7 0-16,14 3 7 15,4-3-10-15,4-13 3 16,27-28-20-16,0-31-7 15,27-30-25-15,31-29 35 16,8-8 16-16,23-14-3 16,-5-36 4-16,-8-13 0 15,13-16 5-15,-31-6-2 16,-23-3-1-16,-13-2-2 16,-22-1 0-16,0 6 0 15,-31 9-1-15,-27 11 1 0,1 17-3 16,-1 13-7-16,22 10 10 15,-4 10-2-15,23 8-3 16,17-2-10-16,0 0 6 16,9-8-12-16,39-8-56 15,28-7 63-15,8-4 6 16,-4-4 8-16,-13 3 0 16,-23-5 4-16,-12 0-4 15,-24-3 1-15,-8-4 7 16,0-5 6-16,0 6-3 15,-8 6 21-15,-10 10 19 16,-4 14-32-16,13 14 5 16,0 4 1-16,9 0-24 15,0 36-2-15,0 21-14 0,0 17 15 16,0 2 2-16,9 0 0 16,31-7-2-16,17-7 0 15,1-5-3-15,18-12-4 16,-1-14-70-16,-17-5-57 15,-9-15-70-15,-40-11-101 16</inkml:trace>
  <inkml:trace contextRef="#ctx0" brushRef="#br2" timeOffset="-24779">24325 4406 496 0,'0'0'56'0,"0"0"-46"15,297-19-10-15,-190 19-136 16</inkml:trace>
  <inkml:trace contextRef="#ctx0" brushRef="#br2" timeOffset="-23663">16261 5716 442 0,'0'0'146'15,"0"0"-8"-15,0 0-20 0,0 0-35 16,0 0-2-1,0 0-39-15,-49-16-17 0,49 16 5 16,0-2-28-16,0-2 9 16,40-2 7-16,18-2-10 15,9 2 5-15,-1 1-13 16,-17 2 3-16,-9 3-3 16,-22 0 0-16,0 0-2 15,-18 0 0-15,0 8-9 16,0 10 6-16,0 1 2 15,0 7 1-15,-49 2 1 16,4 3 1-16,-21 0 0 16,-5-1-5-16,4 0 9 15,23-14-4-15,12-4 0 16,15-9-4-16,17-3 4 0,0 0 5 16,0 0 1-16,0 0-6 15,26 0-2-15,14 0 2 16,9 0 11-16,9 0-6 15,-23 0-4-15,14 0-1 16,-22 8 0-16,4 4-2 16,-13 2 2-16,13-3 0 15,-22 9-1-15,0-9-1 16,-9 3-1-16,0-2-5 16,0 2-4-16,-40-6 10 15,-18 1 4-15,-9-6-2 16,10-3 0-16,-10 0-26 0,23 0 4 15,4 0-71-15,22-9-60 16,18-8-121-16</inkml:trace>
  <inkml:trace contextRef="#ctx0" brushRef="#br2" timeOffset="-23371">16701 5315 656 0,'0'0'131'0,"0"0"-41"0,0 0-35 16,0 0-24-16,0 0 89 16,0 0-77-16,204 147-21 15,-128-99 4-15,-10 3-19 16,-8 9 12-16,-9 2 1 15,-22 6-15-15,-18 2 8 16,-9 4-13-16,0-6 2 16,-45 3-5-16,-35-1-2 15,-22-2-38-15,-13-11-127 16,17 0-130-16</inkml:trace>
  <inkml:trace contextRef="#ctx0" brushRef="#br2" timeOffset="-21543">18887 5769 22 0,'0'0'0'0,"0"0"-22"16</inkml:trace>
  <inkml:trace contextRef="#ctx0" brushRef="#br2" timeOffset="-21135">18007 5698 330 0,'0'0'204'0,"0"0"-11"16,0 0-41-16,0 0-37 15,0-173 13-15,0 138-47 16,0 10 5-16,-13 14-13 0,13-1-21 16,0 12 11-1,0 0-48-15,0 0-12 0,0 6-6 16,0 33-9-16,31 15 12 16,4 11 1-16,-12 3 10 15,-6 3-13-15,-8-4 2 16,14-4 0-16,-15-10-5 15,10-6-46-15,0-14-30 16,-9-19-73-16,4-8-83 16,-13-6-13-16,0 0-8 15,0-20-190-15</inkml:trace>
  <inkml:trace contextRef="#ctx0" brushRef="#br2" timeOffset="-20968">18176 5847 118 0,'0'0'95'15,"0"0"37"-15,0 0-24 0,0 0-9 16,-44-164-3-16,44 136-35 15,35-6-3-15,23-6-12 16,8 0-34-16,10 3 18 16,4 4-12-16,-13 16-18 15,-19 5 11-15,-21 12-11 16,-18 0-9-16,-9 25 2 16,0 12-119-16,-9 6-153 15</inkml:trace>
  <inkml:trace contextRef="#ctx0" brushRef="#br2" timeOffset="-19982">18314 5872 101 0,'0'0'131'0,"0"0"1"0,0 0-15 15,275 38-56-15,-199-33 21 16,4-2-32-16,-5-3-5 15,-17 0 12-15,-14 0-32 16,-21 0-1-16,-6 0-4 16,-8 0-3-16,-9 0 41 15,0-20-28-15,0-3-7 16,0 0 30-16,0 1-31 16,-9-3 4-16,-8 2 19 0,-15 3-27 15,6 6 18 1,8 5-21-16,-4 7-9 0,13 2 4 15,-9 0-10-15,-4 11 0 16,4 20-5-16,18 9 8 16,0-2-11-16,0 3 1 15,18-7-26-15,31-6 12 16,9-13-6-16,-10-7 27 16,10-8-7-16,0 0 15 15,-9-8-6-15,-5-15-2 16,-4-1 6-16,0-1 6 15,-22 3-1-15,-18-3 15 16,0-4 21-16,0 4-22 16,0-1 2-16,-40 6-3 15,-4 6-23-15,4 11 10 0,0 3-11 16,4 0 0-16,5 17-9 16,22 14 5-16,9 3 4 15,0 1 0-15,31 4-6 16,14-8 1-16,21-5 2 15,14-12 3-15,-4-3-4 16,8-11 8-16,5 0-4 16,-13 0 0-16,-10 0 10 15,-17-8-9-15,-13-4-1 16,-14 1 0-16,-22 0 13 16,0-3-11-16,0-4 29 15,0 10 11-15,0 0-27 0,0 2 25 16,0 6-19-16,0 0-18 15,0 0-3-15,-9 37-15 16,-4 14 15-16,-5 14 0 16,9-3 12-16,0 9-12 15,9-3 0-15,0-3 0 16,0-11-5-16,0-9 5 16,0-19 0-16,0-15 0 15,0-6 7-15,0-5-7 16,0 0 9-16,0-30 1 15,0-21 16-15,0-17-26 16,0-9 5-16,0-5 3 16,0-11-2-16,0-1-6 0,0 5 0 15,0 11 3 1,0 15-7-16,0 21 4 0,0 17 0 16,0 19-5-16,18 6 0 15,22 0-15-15,9 23 1 16,17 5-2-16,10 9 19 15,8-3-15-15,-8 3-6 16,-5 5 16-16,-36 1-28 16,-26-2 4-16,-9 2-4 15,-17-3-52-15,-50 0-59 16,-9-8 14-16,-12-2-81 16,21-4-157-16</inkml:trace>
  <inkml:trace contextRef="#ctx0" brushRef="#br2" timeOffset="-19244">20593 5887 379 0,'0'0'272'16,"0"0"-99"-16,0 0-59 15,0 0-11-15,0 0-29 16,0 0 2-16,0-54-76 15,0 54-8-15,0 23-1 16,0 10 9-16,0 10 0 16,0 0 3-16,0-4 5 15,35-8-7-15,5-9-1 0,9-12 4 16,-13-10-2-16,13 0-2 16,-9-12 5-16,4-19 8 15,-4-12-11-15,0-8 13 16,-13-6 2-16,-10-1 9 15,-17-5 26-15,0 7-21 16,0-1-2-16,-8 17 7 16,-19 12-18-16,18 14 9 15,0 11-12-15,9 3-13 16,0 0-4-16,0 28-19 16,0 15 21-16,0 2 2 15,18 0 1-15,17 0-3 0,-3-8 0 16,-6-8 6-16,-4-9-12 15,-13-6 6-15,9-12-2 16,-9-2-8-16,0 0 20 16,-9-16-7-16,13-24 2 15,-4-7 3-15,-9-11 5 16,0-2-6-16,0 1-5 16,0 3 16-16,0 1-14 15,-9 10-4-15,9 11 0 16,0 12 9-16,0 13-6 15,0 4-3-15,0 5-3 16,0 0-7-16,0 0 0 16,0 0 0-16,0 0 7 15,0 5-13-15,0-2 13 16,0 3 0-16,9-1-1 0,0 1 0 16,-9 0 4-16,0-4 0 15,0-2-4-15,0 0 8 16,0 0-4-16,0 0 0 15,0 0-24-15,0 6-19 16,0 6-38-16,0 7-37 16,0 7 68-16,0 5-84 15,-18 6-17-15,-4 0-54 16,-5 0-117-16</inkml:trace>
  <inkml:trace contextRef="#ctx0" brushRef="#br2" timeOffset="-18692">21010 5522 394 0,'0'0'193'0,"0"0"-32"15,0 0-49-15,0 0 11 16,0 0-22-16,0 0-27 15,0-123 2-15,0 123-49 16,0 0-26-16,0 3-1 16,14 31-7-16,4 17 7 15,-1 9 8-15,-8 5 0 0,13 3-8 16,-13 0 0-16,9-4 3 16,0-4 3-16,4-14-6 15,5-12 0-15,13-17-1 16,-14-3 6-16,14-14-10 15,-13 0 4-15,4 0-13 16,-4-17 12-16,-14-5-29 16,-13 4-16-16,0-10-4 15,-31 2-67-15,-18-2 23 16,-18-4 41-16,1 7 38 16,-1 0 11-16,1 5-1 15,-1 9 6-15,27-1-2 0,4 9 10 16,5 1-8-16,31 2 33 15,0-3 6-15,0 3 16 16,0-3-30-16,40-5-17 16,36-4 27-16,48-7-35 15,18-1 13-15,5-3-6 16,-14 3-1-16,-17 6-3 16,-32 3-3-16,-26 3-8 15,-27 3-1-15,-31 5-85 16,0 0-58-16,-31 0-222 15</inkml:trace>
  <inkml:trace contextRef="#ctx0" brushRef="#br2" timeOffset="-18347">20637 5510 342 0,'0'0'184'15,"0"0"-41"-15,0 0-26 16,0 0-33-16,0 0-7 16,0 0-33-16,0-54-31 15,0 54-13-15,0 6-15 16,-18 17 15-16,10 5 1 16,8-5 4-16,0-6-8 0,0-3 6 15,40-8-3-15,4-6 18 16,5 0-17-16,0 0 14 15,-14-18 10-15,-4-1-1 16,-22-13 16-16,-9 8 3 16,0 0-22-16,-26 4-21 15,-32 11-7-15,0 9-7 16,9 0-78-16,31 21-182 16,18 8-246-16</inkml:trace>
  <inkml:trace contextRef="#ctx0" brushRef="#br2" timeOffset="-17544">22805 5674 511 0,'0'0'182'0,"0"0"-30"15,0 0-36-15,0 0-33 16,0 0-23-16,0 0-38 16,-146-82-16-16,110 88 0 15,-4 17-6-15,14-1 0 16,12 9-6-16,14-7 8 15,0 2-2-15,0-5 0 16,31-7 4-16,18-3-7 16,-13-11 3-16,13 0 0 15,-1 0 5-15,-12-1 2 0,-5-17-7 16,-4 0 4-16,-18 4 3 16,4 3-1-16,-4 9-6 15,-9-4 1-15,0 6-2 16,0 0 1-16,9 0-7 15,0 0 1-15,22 8 5 16,-5 9-3-16,14 3 4 16,5-6 0-16,13-3-1 15,-1-7 3-15,1-4-2 16,-9 0 1-16,0-5 7 16,0-27-3-16,-14-13 4 0,-4-12 5 15,-13-5 52 1,0-13-3-16,-18 2-14 15,0 5 2-15,0 12-19 0,-9 13 8 16,-9 21-17-16,0 11-21 16,-4 11 9-16,22 2-11 15,-9 41-1-15,9 16-8 16,0 14 18-16,9 2-9 16,31-2 0-16,9-5-14 15,18-6-8-15,-10-9-53 16,1-7-43-16,-13-13-42 15,-23-15-87-15,-13-15-30 16,-9-3-213-16</inkml:trace>
  <inkml:trace contextRef="#ctx0" brushRef="#br2" timeOffset="-17394">23330 5629 255 0,'0'0'174'0,"0"0"-44"15,0 0-23-15,0 0-13 16,0 0-12-16,0 0-82 15,31-65 0-15,111 65-9 16,49 0 9-16,-9 0-243 16,-18 0-244-16</inkml:trace>
  <inkml:trace contextRef="#ctx0" brushRef="#br2" timeOffset="-16561">24987 5600 580 0,'0'0'223'0,"0"0"-70"16,0 0-28-16,0 0-40 16,0 0 6-16,0 0-51 15,-58-73-37-15,58 73-6 16,0 28-7-16,0 9 10 15,0 0 6-15,18 0 1 16,22-3-7-16,26-3 0 16,1-17 7-16,31-11-8 15,-5-3 1-15,-4-3 0 0,-5-31 9 16,-17-11 1-16,0-6-8 16,-19-9 8-16,-8-10-9 15,-22-10 36-15,-9-4-17 16,-9-4 2-16,0 6 9 15,-27 17-21-15,-4 16 6 16,5 26 2-16,3 15-15 16,15 8 13-16,-10 8-16 15,0 41-7-15,-13 25-5 16,13 14 16-16,9 10-4 16,9 4 0-16,0-5 7 0,9-10-14 15,40-10-4 1,-5-21-34-16,14-19-11 0,-9-17-36 15,0-20-12-15,-9 0 1 16,-13-9 15-16,-18-22 51 16,-9-9 15-16,0-2 4 15,-9-3 16-15,-40 0-17 16,-9-1 19-16,0 15-1 16,0-2 3-16,14 15-4 15,13 13 2-15,22 5 0 16,9 0-7-16,0 0-1 15,9 0-12-15,40 0 19 16,17 0 2-16,23-18 4 16,-13-1-2-16,-18-1 4 15,-14 3 6-15,-22 3 1 0,-13 5 0 16,-9 0 29-16,0 1-18 16,0-1 25-16,0 1-13 15,-9 0-33-15,-22 2 13 16,5 4-17-16,8 2 4 15,4 0-12-15,6 2 7 16,8 28 1-16,0 5 0 16,0 2 1-16,40-6 3 15,8-1-4-15,-3-4 0 16,4-2-2-16,-9-3 4 16,-14 0-2-16,-17-4 0 15,-9-6 6-15,0 1-16 0,-44-4-5 16,-36-5-141-16,-31-3-162 15</inkml:trace>
  <inkml:trace contextRef="#ctx0" brushRef="#br2" timeOffset="-16223">24747 5213 375 0,'0'0'128'0,"0"0"-38"16,0 0-4-16,0 0-50 16,0 0-28-16,0 0-8 0,31-6 0 15,-22 20 11-15,17 4 1 16,14-7 2-16,9-3 27 16,18-8-7-16,-9 0 22 15,-1 0-2-15,-21-17-17 16,-5-5 36-16,-13-7-15 15,-18 1 7-15,0 3-12 16,0-1-48-16,-40 12 4 16,-5 8-9-16,-3 6-10 15,8 0-12-15,22 31-113 16,18 9-145-16,27 2-449 16</inkml:trace>
  <inkml:trace contextRef="#ctx0" brushRef="#br2" timeOffset="-15692">26924 5371 673 0,'0'0'151'0,"0"0"-21"16,0 0-55-16,0 0 10 15,0 0-72-15,0 0-1 0,124-36-13 16,-48 64 1-16,-1 6 0 16,-17-4-1-16,-9 8 9 15,-22-1-8-15,-19-1 0 16,-8-1 1-16,-8-2-2 15,-59-2 1-15,-9-8-5 16,1-9 1-16,8-14-49 16,18 0 37-16,27 0 14 15,22-23 4-15,0-10-3 16,0-10 1-16,22-5 0 16,14-2 0-16,4-2 8 15,0 1-6-15,-5 8 3 0,-4 13 0 16,5 13 5-16,-5 11-10 15,5 6 3-15,-5 0-7 16,9 29 3-16,-5 10 1 16,-4 4 0-16,-4 2 7 15,-9-2-9-15,-5-4 2 16,-4-5 0-16,0-6-1 16,0-8 1-16,-9-9-16 15,9-8-74-15,-9-3-110 16,0 0 42-16,0-20-91 15</inkml:trace>
  <inkml:trace contextRef="#ctx0" brushRef="#br2" timeOffset="-15390">27421 5087 264 0,'0'0'139'16,"0"0"-4"-16,0 0-25 15,0 0-20-15,0 0-28 16,0 0-20-16,-124-81-37 15,111 87 3-15,-5 14-8 16,9 3 0-16,9-7-2 16,0-4 2-16,9-8 0 15,31-4 18-15,-5 0 18 16,5 0 26-16,0-7-19 16,-13-16-16-16,-9 3 13 15,-18 0-33-15,0 2 9 0,0 8-16 16,-18 8-7-16,-9 2-33 15,14 5-59-15,13 35-19 16,0 8-113-16,0 5-310 16</inkml:trace>
  <inkml:trace contextRef="#ctx0" brushRef="#br2" timeOffset="-14354">27955 5467 381 0,'0'0'202'0,"0"0"-27"16,0 0-53-16,0 0-36 16,0 0-15-16,0 0-14 15,-125-150-45-15,81 148 18 0,4 2-30 16,9 0 10-16,4 8-16 16,27 12 6-16,-9-3 0 15,9 0-3-15,0-3-4 16,0-3-4-16,18-4 8 15,0-2 3-15,4-5 0 16,-13 0 0-16,0 0 0 16,-9 0-1-16,0 6 5 15,0 5-8-15,0 12 1 16,0 10 3-16,0 16 4 16,0 7-4-16,0 7 1 15,0 7 16-15,0 10-14 0,0-2 6 16,0 2-1-16,0-1-2 15,0-5 3-15,0-6-9 16,8-10 0-16,-8-12 3 16,0-14 0-16,0-15-3 15,0-17 1-15,0 0 4 16,-35-6 12-16,-14-33-4 16,-9-11-13-16,1-8 4 15,8-10 0-15,13-6-6 16,5-2 2-16,31-1-22 15,0 9 22-15,0 6-6 16,18 9 6-16,22-2-9 16,9 4 15-16,0-2-6 0,-5 4 0 15,-4-4 7-15,0 5-5 16,-13-6 5-16,4 6-6 16,-22 5 28-16,-9 10 3 15,0 4-10-15,0 15 32 16,0 3-36-16,0 4 20 15,0 7-31-15,0 0-3 16,-9 24-8-16,-14 21-1 16,15 9 5-16,8 0 1 15,0 0 7-15,0-7-7 16,0-2-1-16,8-8 3 16,24-8-10-16,-15-9 7 15,1-12 0-15,13-5-1 16,-13-3 7-16,0 0-6 0,13-14 0 15,-4-14 10-15,4-6-11 16,-5-1 1-16,-4 8 0 16,5 4-5-16,-18 11 10 15,0 6-5-15,-9 6 0 16,13 0-2-16,5 0-4 16,0 0 1-16,13 18 5 15,-4-4-11-15,4 3 8 16,-5-6-5-16,14-5 7 15,-13-4-20-15,4-2 19 16,-4 0-4-16,4-13 6 16,-13-16-1-16,-10-5 5 15,1-5-4-15,-9-10 4 0,0-4 4 16,-9-9 2 0,-17-4-9-16,-5 1 2 0,4 7 15 15,-4 11-15-15,13 22-1 16,-4 11 5-16,13 14 1 15,9 0-16-15,-9 31 4 16,9 25 4-16,0 9-2 16,0 7 2-16,18-5-11 15,22-5-32-15,9-5-83 16,0-9-69-16,-5-17-56 0,-13-11-108 16</inkml:trace>
  <inkml:trace contextRef="#ctx0" brushRef="#br2" timeOffset="-14210">28377 5307 368 0,'0'0'154'16,"0"0"-14"-16,0 0-13 15,0 0-53-15,0 0-48 16,0 0-26-16,146-71 0 16,-61 71-3-16,-10 0-114 15,-8 11-180-15</inkml:trace>
  <inkml:trace contextRef="#ctx0" brushRef="#br2" timeOffset="-12460">29163 5399 301 0,'0'0'457'16,"0"0"-302"-16,0 0 4 15,0 0-56-15,0 0-7 16,0 0-68-16,0-56-27 16,0 90 13-16,0 14-5 15,0 12 5-15,-9 8-2 16,0 2-7-16,9 5 4 16,-22 1-9-16,13-6 4 15,0-11-3-15,-9-10-1 16,10-18 0-16,8-14 3 0,0-9 2 15,0-8-5-15,0 0 7 16,0-17 5-16,0-22 30 16,0-24-38-16,0-10 1 15,0-12 9-15,-14-9-5 16,-21 0-6-16,-5-1-3 16,13 4 6-16,-4 6-8 15,31 9 2-15,0 11 0 16,0 21-7-16,31 17 6 15,5 18 1-15,4 9-6 16,17 6-20-16,-8 37 25 16,-22 8-16-16,4 5-4 15,-22 1 20-15,0-4-24 0,-9-4 14 16,0-6 1-16,0-4-17 16,0-7 11-16,0-10-32 15,0-8-24-15,0-8 7 16,0-6-5-16,0 0 63 15,0 0-4-15,17-29 21 16,23-8-11-16,9-5 1 16,-4-6 0-16,-5-3 0 15,0 0 7-15,-14-2-6 16,-8 0 16-16,-5 3-9 16,-13-1 25-16,0 0-6 15,0 6-9-15,0 0 17 0,-31 10-24 16,23 16 14-16,-10 5 5 15,4 14-27-15,-3 0 9 16,-1 14-12-16,0 31 0 16,5 17-5-16,4 6 5 15,9 1 0-15,0-5-2 16,0-5 9-16,31-4-7 16,5-10 0-16,12-8 1 15,19-14-7-15,-18-10 6 16,9-13 0-16,-1 0 1 15,1 0 4-15,-9-18-1 16,-13-9-4-16,4-7 9 16,-14 0-5-16,5 3-4 0,-13 0 0 15,0 8-1 1,-5 9 4-16,-4 12-3 0,0 2 0 16,0 0-13-16,0 28 5 15,-9 6 8-15,0-3 0 16,0-5-3-16,0-7 6 15,0-10-3-15,0-4 0 16,0-5 4-16,0 0 3 16,0 0-2-16,0-11-1 15,0-11 2-15,0-4 0 16,0 3-6-16,0-6 1 16,-18 11 8-16,-13 0-5 0,4 7-4 15,9 11-2 1,-4 0-6-16,-4 0 0 0,3 17 8 15,-3 20-2-15,8 2 5 16,9 1-4-16,-4-7 1 16,13-4 0-16,0-9-8 15,0-12 7-15,0 1-10 16,0-9 7-16,13 0-9 16,-4 0 13-16,18 0 2 15,-10-12 3-15,6-6 0 16,3 0-5-16,-17 0 0 15,13 1 2-15,-22 7 5 16,9 4-7-16,-9 6 0 0,9 0-8 16,0 0 7-1,0 0-10-15,-9 14 11 0,13 5-7 16,-4 4 9-16,0-9-2 16,0 0 0-16,0-4-8 15,0-5 6-15,13-5-5 16,-4 0 7-16,8 0-9 15,5-5 12-15,5-13-3 16,-5-2 0-16,-4-5 9 16,4 0-9-16,-5 2 0 15,-3 9 0-15,-14 2-2 16,-1 6 3-16,10 6-1 16,-9 0 0-16,-9 0-8 15,13 0 6-15,-13 6 2 0,9 6 0 16,0-7-12-16,-9 1 8 15,0-3 3-15,0-3 1 16,0 0 0-16,0 0 0 16,0 0 0-16,0 0 7 15,0 0-8-15,-18-6 1 16,5 0 0-16,4 4 0 16,0 2-6-16,-8 0 5 15,-6 2-4-15,6 21 5 16,-1 7-5-16,9 2 5 15,0-6 0-15,9-1-3 16,0-5 6-16,9-3-3 16,18-9 0-16,13-4-20 15,-5-4 19-15,14 0-12 16,-18-4 13-16,-4-15 3 0,4-7 1 16,-5 1-4-16,-8-9 0 15,4-3 9-15,-22 0-3 16,0-2 6-16,0 5-1 15,0 11 15-15,-8 12-22 16,-15 11 6-16,6 0-10 16,-15 20-1-16,6 25-2 15,26 3 3-15,0 0 0 16,0-2-4-16,40-10 4 16,4-5-18-16,23-7-45 0,4-11-151 15,-18-10-122 1</inkml:trace>
  <inkml:trace contextRef="#ctx0" brushRef="#br0" timeOffset="-2255">11130 8075 401 0,'0'0'426'0,"0"0"-289"15,0 0 10-15,0 0 14 16,0 0-73-16,0 0-43 16,0-11 0-16,0 11-31 15,0 0-7-15,0 0-7 16,0 19-4-16,-9 26 4 16,-5 10 8-16,-12 4-1 15,17 1 18-15,0-7-23 16,9-5 5-16,0-8-6 15,0-9 8-15,0-20-3 16,0-5-6-16,0-6 0 0,0 0 32 16,0 0 10-16,0 0 10 15,0-31 8-15,-13-18-35 16,13-14-7-16,0-18-18 16,0-3 4-16,0-3-2 15,22 6 1-15,-13 16-3 16,0 17 0-1,0 20 9-15,-9 16-9 0,0 7 0 16,0 5-5-16,0 0 2 16,8 0-18-16,15 19-2 15,26 30 22-15,4 13 1 16,5 9 0-16,-1-3 0 16,1-6 0-16,9-3-5 15,-18-13 5-15,0-9 0 16,-10-15-4-16,-21-8 1 0,-9-8 3 15,0-6 0-15,-9 0 2 16,0 0 6-16,31-23-1 16,-13-16-3-16,9-18 5 15,-5-5-4-15,-13-9-5 16,0-11 0-16,-9-6 10 16,0 6-12-16,0 8 2 15,-9 17 0-15,-22 24-7 16,22 10 7-16,0 15-7 15,9 1 6-15,0 7-41 16,0 0-17-16,0 21-56 16,0 22 5-16,18 13-51 0,13 7-105 15,-5 7-112-15</inkml:trace>
  <inkml:trace contextRef="#ctx0" brushRef="#br0" timeOffset="-1851">12107 8222 609 0,'0'0'124'0,"0"0"12"0,0 0-1 16,0 0-60-1,0 0 1-15,0 0-38 0,-124-45-24 16,124 45-7-16,-14 0-7 15,5 11 0-15,1 15-3 16,-1 2 11-16,9 3-18 16,0 0 10-16,17 0-4 15,32-11-3-15,0-3 9 16,9-17-2-16,0 0 3 16,-14 0 2-16,-13-6 21 15,-4-25 32-15,-14-2 11 16,-13-4-3-16,0-6-33 0,0-2 3 15,0 2-13 1,-40 5-22-16,-9 11 2 0,-8 16-3 16,8 3-17-16,4 8 8 15,14 0-63-15,13 28-67 16,18 8-59-16,0-4-152 16</inkml:trace>
  <inkml:trace contextRef="#ctx0" brushRef="#br0" timeOffset="-1191">12525 7880 506 0,'0'0'262'16,"0"0"-83"-16,0 0-39 16,0 0-10-16,0 0-35 0,0 0-43 15,-36-82-29-15,36 82-23 16,0 2-9-16,0 41 6 15,18 13 3-15,0 9 0 16,-5 15 4-16,5-10 1 16,0-1-6-16,4-16 1 15,4-5 0-15,-17-16 1 16,0-18-1-16,0-4-2 16,4-10-2-16,-13 0-4 15,0 0 8-15,0-13 0 16,0-16 5-16,-31-4-13 15,-4-10 10-15,-14 4-2 0,9 2 0 16,4 0 5 0,-4 17-9-16,32 3 4 0,-1 14-7 15,9 3 6-15,0 0-14 16,0 3-7-16,26 21 18 16,32 6-3-16,18-5 3 15,-10-11 1-15,1-2 0 16,-9-6-2-16,-1-6 5 15,-17 0 0-15,-13 0 8 16,4-26-6-16,-13 1 20 16,-9-11 6-16,0 4-9 15,-9 1 16-15,0-1-7 16,-36 7-6-16,-4 4 4 16,5 11-25-16,12 4 10 15,-3 6-11-15,17 0-13 0,-13 31 11 16,13 14-1-1,0 12 6-15,9 5-7 0,0 1 7 16,40-13-3-16,4-7 0 16,14-9 0-16,0-6-7 15,-9-8 7-15,17-14-7 16,1-6 3-16,0 0-10 16,-10 0-9-16,-8-26-41 15,-9 1-66-15,-13-4-52 16,-9-4-108-16,-5 1-362 15</inkml:trace>
  <inkml:trace contextRef="#ctx0" brushRef="#br0" timeOffset="-759">13569 7653 531 0,'0'0'162'0,"0"0"-28"16,0 0-52-16,0 0-58 0,0 0-12 15,0 0-12-15,-125 13 3 16,125 2-9-16,0-3 5 15,0 5 1-15,14-8 7 16,12 2-4-16,5-6 3 16,-4-3-4-16,-18-2 3 15,9 0 2-15,-5 0 1 16,-4 0-2-16,0 0 42 16,-9 0-10-16,0-7 18 15,0-13 14-15,0 0-45 16,0 3 4-16,-31 3-29 15,13 8-9-15,0 6 8 16,0 0-16-16,5 6-11 16,4 33-137-16,9 6-144 0</inkml:trace>
  <inkml:trace contextRef="#ctx0" brushRef="#br0" timeOffset="-403">13675 8310 500 0,'0'0'153'0,"0"0"-11"0,0 0-39 16,0 0-77-1,0 0 0-15,0 0-26 0,-57-12 0 16,57 12-5-16,0 18 8 16,0-10-3-16,0 3 5 15,22-6-4-15,5-5 25 16,-10 0 18-16,5 0 14 16,-13 0 32-16,0-16-26 15,-9-6-8-15,0-1-30 16,-18-3-21-16,-21 6-10 15,-1 3-6-15,13 9-25 16,-4 8-78-16,4 0-135 0,-13 14-389 16</inkml:trace>
  <inkml:trace contextRef="#ctx0" brushRef="#br0" timeOffset="4089">14693 7464 134 0,'0'0'428'0,"0"0"-258"16,0 0-23-16,0 0-13 15,0 0-24-15,0 0-18 16,0 0-28-16,-107-77 6 16,107 77-18-16,0 0-27 15,0 0 10-15,0 0-22 0,0 0-11 16,0 0-2-16,0 18-3 15,-9 18 3-15,9 12-1 16,0 3 11-16,0 5-9 16,9-4-1-1,9-7 0-15,4-8-2 0,5-6 2 16,4-6 0-16,-4-17 0 16,13 1-10-16,-5-9 2 15,5 0-9-15,9 0-14 16,-5-17-2-16,5-8-61 15,-18-1-60-15,-4-5-42 16,-27 0-82-16,0-1-184 0</inkml:trace>
  <inkml:trace contextRef="#ctx0" brushRef="#br0" timeOffset="4342">14546 7319 404 0,'0'0'203'0,"0"0"-70"16,0 0 9-16,0 0-84 16,0 0-19-16,0 0 4 15,-18-119-24-15,58 102-12 16,-4 9 2-16,13 0-6 16,17 4-3-16,1 4 0 0,-9 0-5 15,-9 0 3 1,-9 4-59-16,-14 14-84 0,-26 14-60 15,0 7-23-15,-17 7-186 16</inkml:trace>
  <inkml:trace contextRef="#ctx0" brushRef="#br0" timeOffset="6287">14488 7653 92 0,'0'0'166'16,"0"0"-64"-16,0 0 10 15,0 0-37-15,298-42-39 0,-200 27-19 16,-14-2-14 0,-8 6 1-16,-27 8-4 0,-9 3-4 15,-14 0-7-15,-26 0-53 16,9 0-64-16,-9 0-25 16,0 0 73-16,0 0 79 15,0 0 1-15,14 0 33 16,-14 0 87-16,0-5 23 15,0-9-37-15,8-7-29 16,-8-1 23-16,18-12-25 16,0-3-14-16,4-5-18 15,-4-3 18-15,0-4 9 16,-9 4-14-16,-9 2 11 16,0 10-8-16,0 7-3 15,0 3-20-15,-9 9-9 0,-9 3-7 16,-9 5-20-16,5 4-17 15,-5 2 7-15,5 0 10 16,-4 33 1-16,-14 16-1 16,22 7-7-16,9 7 0 15,9 2-24-15,0-3-10 16,9-5 4-16,31-7-26 16,-5-8 17-16,14-4 32 15,0-12-25-15,9-12-5 16,-23-9 16-16,14-5 28 15,-9 0 3-15,-13-5-2 16,4-19 7-16,-22 5 8 0,9-8 4 16,-18-3 26-16,0-4-10 15,0-8 2-15,0-1 9 16,-18 9-21-16,-13 9-4 16,13 11 8-16,0 8-17 15,9 6-12-15,9 0-1 16,-13 9-13-16,4 27 13 15,9 10 2-15,-9 5-2 16,9-1-2-16,0 4-29 16,0-9-6-16,31-5 1 15,5-5 5-15,4-10 27 16,18-11-5-16,-10-14 9 16,-3 0 5-16,4 0-5 0,0-14 6 15,-9-11 15 1,-14-7 5-16,-8-4 31 0,13-4-14 15,-22 0-14-15,9 0 1 16,-18 7-22-16,0 10 1 16,9 9-6-16,-9 14 1 15,0 0-8-15,13 0-4 16,-4 0-13-16,0 20 17 16,0 5-5-16,0-5-6 15,-1 3 9-15,6-4-9 16,-5 1 11-16,8-9-4 15,-8-2 6-15,0-6-5 0,0 0 7 16,13-3 0 0,-4 0 10-16,0 0-9 0,4-15 13 15,5-13-5-15,-10 0-3 16,6 2 16-16,-6 1-18 16,-8 8 1-16,0 9-4 15,-9 4 4-15,0 4-10 16,14 0 4-16,-14 0-18 15,8 23 18-15,1 3-7 16,0-7-5-16,0 5 7 16,0-8-15-16,4 1-1 15,5-6-6-15,-9-8-5 16,9-3 28-16,4 0 1 16,5 0 4-16,-10 0 9 15,6-8-9-15,-6-13 8 0,1 5-4 16,4-4-1-16,14-5-1 15,-5 2-2-15,-13 3 0 16,0 12-2-16,-10 2 3 16,-8 6-2-16,14 0-1 15,-5 0-13-15,0 20 13 16,8 0-6-16,-8 2-12 16,13-2-18-16,5-6-14 15,13-2 41-15,9-7 9 16,9-5 4-16,-5 0 0 15,5 0-2-15,13-17 0 16,-27-6 15-16,5 1 0 0,-18-3 7 16,-22-1 21-16,0 1-8 15,-9-7 23-15,0 1-27 16,-9 1-18-16,-31 1 3 16,13 12-16-16,5 3-1 15,4 8-9-15,1 6-16 16,8 3 16-16,-13 31 10 15,4 13 0-15,18 6 0 16,0-6-8-16,0 4-1 16,18-14 5-16,30-3-4 15,19-9 8-15,9-8 0 16,21-10 2-16,-21-7 8 16,-1 0-6-16,-17 0 2 0,-9-15 17 15,-18-2-11-15,-13-6 14 16,-9 1 11-16,0-1-25 15,-9 3 16-15,0 9-28 16,9 5 1-16,-9 6-4 16,8 0 3-16,24 0-15 15,-15 9 4-15,14 13 9 16,-13 1-2-16,0-3 4 16,-9-2-4-16,13-5-3 15,-13-2 7-15,0-2 0 16,0-9-3-16,0 0 3 15,4 0 0-15,-4 0 3 16,0-3-1-16,9-14 7 16,13-4-9-16,-5 5 0 0,5 2-1 15,5 2 3-15,-14 9-7 16,5 3 5-16,-9 0-6 16,4 0 2-16,4 3-9 15,-8 9-5-15,4-4 1 16,5-2 1-16,13 0 15 15,-4-6 1-15,12 0 0 16,-8 0-1-16,9-26 2 16,-4-11 2-16,-14-8 9 15,-5-6 1-15,-17-11 21 16,5-9-4-16,-14-3-9 16,0 4 19-16,-31 7-21 15,-5 13-4-15,-4 10 6 0,9 18-19 16,22 13 6-1,0 9-8-15,0 9-16 0,0 39 4 16,1 22 10-16,-1 15 4 16,-5 6-4-16,14-7-21 15,0-10-20-15,31-15-50 16,27-10-23-16,0-18-31 16,0-11-27-16,8-10-107 15,-17-6-315-15</inkml:trace>
  <inkml:trace contextRef="#ctx0" brushRef="#br0" timeOffset="6714">18398 7376 180 0,'0'0'185'16,"0"0"-67"-16,0 0-14 16,0 0-47-16,0 0-52 15,0 0-5-15,0 0 35 16,124-42 0-16,-39 27-2 15,13-10 3-15,-14 2-3 16,5-3-3-16,-22 7 24 16,-10-1-16-16,-30-1-8 15,-5 11 11-15,-13-4-5 16,-9 2 14-16,0 1-11 16,0 5-27-16,0 4-12 0,0-2-11 15,0 4 8 1,-9 0-7-16,9 0 16 0,0 23-20 15,0 8 14-15,0 0-7 16,27 3 1-16,13 2 12 16,4 2-6-16,5 2 0 15,-18-4 1-15,5-4-1 16,4-1 0-16,-14-6 6 16,-17-5-6-16,-9-6 0 15,0-6-7-15,-35 1-24 16,-32-9 31-16,-8 0-19 15,-14 0 19-15,13 0-66 16,10 0-80-16,26-14-114 16</inkml:trace>
  <inkml:trace contextRef="#ctx0" brushRef="#br0" timeOffset="7560">20304 7126 419 0,'0'0'163'0,"0"0"-11"16,0-189-24-16,0 135-5 15,0 12-25-15,-9 19-16 16,9 14 8-16,0 9-23 16,0 0-58-16,0 0-9 15,0 37-16-15,0 13 16 16,0 19 5-16,9 2 1 15,9 5-6-15,-9 1 0 16,4-3 4-16,5-3-6 16,0-15 2-16,13-11 0 15,-5-11-5-15,5-14-12 0,-4-6 8 16,-18-14 1-16,9 0 0 16,-5-6 8-16,-4-22 0 15,-9-9 4-15,0-5-8 16,0-3 2-16,-49-1-14 15,0 10-1-15,-9 4-20 16,-8 7 14-16,8 19-8 16,0 6-3-16,14 0 29 15,13 0-29-15,13 20 2 16,18 0 2-16,0-4-41 16,49-1 63-16,26-10 6 0,10-5 4 15,21 0 8 1,-12 0-3-16,-5-2 5 0,-23-7 22 15,-17 7 1-15,-31-5 4 16,-9 2 9-16,0 3-4 16,-9-2 22-16,0 4-22 15,0 0-27-15,0 0-17 16,0 6 0-16,0 24-11 16,0 8 8-16,22-5 6 15,-4 2 1-15,-1-9-4 16,6-7 0-16,3-5-3 15,-8-8 6-15,13-6-3 16,9 0 15-16,-13 0-15 16,-9-25 17-16,13-7-4 0,-31-11 6 15,0 4 26-15,0-9-35 16,-31 3-4-16,-14 8-6 16,-4 11-22-16,9 13 5 15,0 13-32-15,14 0-115 16,26 17-68-16,0 22-109 15</inkml:trace>
  <inkml:trace contextRef="#ctx0" brushRef="#br0" timeOffset="8536">21690 6917 496 0,'0'0'276'16,"0"0"-106"-16,0 0-17 16,0 0-75-16,0 0 3 15,0 0-53-15,22-85-28 16,-22 133 0-16,0 21 3 16,0 4 14-16,0 3-9 15,0 1-4-15,0-9-2 16,0 2-2-16,9-13 0 15,9-18-4-15,4-10-1 16,-4-15-17-16,9-8-1 0,-14-6-9 16,5 0 24-16,-9-12-4 15,-9-25-3-15,0-2 12 16,0-6-14-16,0-4 3 16,-40 7 3-16,4 8-17 15,-13 3 22-15,9 19 1 16,5 7-7-16,-5 5 7 15,22 0 5-15,18 5-1 16,0 18-5-16,18-3-12 16,40-3 18-16,17-3 5 15,14-11 0-15,-14-3 2 16,1 0-7-16,-1-3 0 16,-17-22 16-16,0-6-13 0,-27 0 15 15,-13-3 16-15,-9-3-16 16,-9 0 43-16,0 0-17 15,-9 5-2-15,-31 7-13 16,22 11-23-16,0 10-2 16,1 4-4-16,3 0-7 15,5 7 7-15,-8 33 0 16,-1 9 1-16,4 6-3 16,6 8 5-16,8-1-3 15,0-6 0-15,0-7 5 16,0-15-10-16,22-9 2 15,-4-13 2-15,8-12-5 16,14 0 10-16,0 0-4 16,18-12 8-16,-22-13-3 0,4-12 1 15,-5 3-6-15,-4 0 3 16,-13 6-1-16,0 2-2 16,-5 15 0-16,-13 5 0 15,9 6-3-15,-9 0 0 16,9 30-23-16,9 3 25 15,4-8-10-15,-4 5 4 16,-1-12-4-16,14-4 6 16,-4-5-3-16,4-9 8 15,5 0 0-15,-5 0 3 16,-5-3 9-16,-8-22-10 16,-4-1-1-16,-14-4 9 15,0-2-6-15,0 1-4 0,0 0 12 16,-23 5-12-1,14 9 15-15,-8 9-15 0,8 8-3 16,9 0 2-16,0 0-16 16,0 31 12-16,0 2-2 15,0 10 4-15,58-9-4 16,-1 0-23-16,19-8-61 16,-10-7-74-16,10-7-95 15,-9-6-229-15</inkml:trace>
  <inkml:trace contextRef="#ctx0" brushRef="#br0" timeOffset="9886">23725 7189 228 0,'0'0'128'0,"0"0"-35"16,0 0 12-16,0 0-21 15,0 0 0-15,0 0-11 16,36-4-2-16,4-12 12 16,8-4-34-16,6-5 32 15,-5-6-38-15,-9-9-8 16,-5-2 10-16,5-13-32 15,-22-5 18-15,-5-7-16 0,-4-3-10 16,-9 5 8 0,0 16-11-16,0 10 9 15,-22 10 7-15,4 4-18 0,-9 12-5 16,-4 13 5-16,-4 0 0 16,-14 50 7-16,9 6-7 15,4 12 0-15,14 9-1 16,22-9 0-16,0-2-2 15,22-16 3-15,32-2-16 16,17-9 13-16,-5-13-5 16,1-15 0-16,0-8 3 15,-1-3 7-15,-17 0-2 16,-13-8 4-16,4-15 0 16,-22-5 6-16,-10-3-6 15,-8-6-2-15,0-3 12 0,0 9-9 16,-26 2-2-16,-5 15-3 15,4 7-11-15,0 7 9 16,-4 0-1-16,13 18 3 16,10 16-7-16,8 3 7 15,0 0-3-15,0-5 0 16,17-7-8-16,23-8 7 16,5-9-2-16,13-2 6 15,17-6 3-15,-4 0 0 16,-4-11-2-16,-23-15 8 15,-13-5-8-15,-13-6 16 16,-9-1 9-16,-9-15 0 0,0 3 24 16,0 7-16-16,-18 12-6 15,9 17 12-15,9 8-25 16,0 6 2-16,0 0-17 16,-9 20-21-16,1 25 19 15,-15 18 2-15,14 10 0 16,1 10-1-16,-1 13 4 15,9 17-5-15,0 12 2 16,0-1-5-16,-9 3 3 16,9-13-30-16,0-12-21 15,0-29 0-15,0-25-12 16,0-22 31-16,35-17 25 16,14-9 1-16,9-9 8 0,0-37 6 15,-1-18 3-15,-17-16 14 16,-4-10-16-16,-18-10 6 15,-18 4-4-15,0 3-8 16,-67 16 13-16,0 9-14 16,1 23 2-16,17 14-8 15,22 19 4-15,18 10 2 16,9 2 0-16,0 0-16 16,0 0-8-16,27 14 12 15,22-3 5-15,0-6 2 16,0-5 8-16,8 0-3 15,-12-10 6-15,4-27-6 0,0-8 14 16,-1-6-1 0,-12-6 10-16,-14 0 24 0,-22-5-1 15,0 11-13-15,0 9 8 16,-13 14-27-16,-5 16 11 16,0 1-22-16,9 11 0 15,-4 0-6-15,-5 17-9 16,9 34 12-16,-17 14 5 15,26 14-2-15,0 7-3 16,0-2 0-16,0-3-30 16,35-3-18-16,5-22-41 15,9-19-18-15,-4-14-48 16,4-15-104-16,-9-8-107 0</inkml:trace>
  <inkml:trace contextRef="#ctx0" brushRef="#br0" timeOffset="10056">25142 7087 110 0,'0'0'221'16,"0"0"-86"-16,0 0-1 16,0 0-12-16,0 0-18 15,0 0-11-15,-124-108-46 16,133 103-43-16,48-4-4 16,19 4-1-16,31 5-6 15,-14 0-146-15,-18 2-243 16</inkml:trace>
  <inkml:trace contextRef="#ctx0" brushRef="#br0" timeOffset="10851">25840 7132 611 0,'0'0'177'0,"0"0"-28"15,0 0-45-15,0 0-20 16,0 0-18-16,0 0-35 16,0-62-14-16,0 62-17 0,0 0-8 15,0 9-8 1,-9 13 7-16,0 9 9 0,-4-2 7 15,13-5-7-15,0-3-5 16,0-13 2-16,31-5-6 16,9-3 9-16,-5 0 6 15,5-3-5-15,-13-17 15 16,-5 1-15-16,-22-4 5 16,0-3 20-16,0 1-15 15,0-1 13-15,-31 4-1 16,-9 5-20-16,13 3-3 15,-13 12-12-15,5 2 8 0,4 0 2 16,4 27-1-16,27 13-1 16,0-3-4-16,9 2-30 15,67-8 26-15,12-5-1 16,15-12 13-16,12-14 11 16,-8 0-7-16,-23-3 0 15,-4-22 2-15,-13-6-2 16,-32 0 20-16,5-9-2 15,-22-3 3-15,-18-2 17 16,0 0-24-16,0 5 7 16,0 9-2-16,-9 11-17 15,0 11 20-15,9 9-16 16,0 0-10-16,-9 3-3 16,-13 32-15-16,13 21 18 15,-17 21 0-15,8 5 5 16,-4 14-2-16,-5 9-3 0,-13 5 0 15,0 9-4-15,-4 0 5 16,-5-6-1-16,18-14 0 16,22-20-11-16,9-25-6 15,22-26-8-15,22-16 25 16,36-12 3-16,5-14-2 16,-10-35 9-16,14-9 5 15,-31-11-8-15,-23-7 12 16,-12 0-19-16,-23-4 2 15,0 9-5-15,-58 9-24 16,9 11-65-16,-9 12-101 0,27 10-145 16</inkml:trace>
  <inkml:trace contextRef="#ctx0" brushRef="#br0" timeOffset="11855">27679 6739 485 0,'0'0'408'16,"0"0"-249"-16,0 0-16 0,0 0-45 15,0 0-76-15,0 0-7 16,-49 51-15-16,40 30 12 15,-8 15-11-15,17 4 12 16,0 0-11-16,0-4-2 16,0-9 3-16,0-16 3 15,8-20-12-15,10-20-22 16,-9-17-37-16,0-14 19 16,4 0 20-16,-4-25 23 15,-9-21-1-15,0-13 8 16,0-6-4-16,-22-1 0 15,-14 10-1-15,5 5-3 16,-4 20-7-16,4 20-11 16,4 11 18-16,-13 0 4 0,22 0-1 15,9 23 1-15,9 2-7 16,0 0 2-16,58 1 5 16,9-15 4-16,8-2 6 15,19-9-6-15,-6 0 4 16,-3 0-1-16,-10-20-3 15,-4-11 29-15,-13-9-3 16,-22-2 11-16,-5-15 8 16,-13 0-16-16,-18 2-5 15,0-3 4-15,0 13-14 16,0 14 9-16,-18 14-27 16,5 14 1-16,-5 3-3 15,-9 22-11-15,-13 27 13 0,0 13 0 16,14 6 6-16,17 3-9 15,0 5 3-15,9-11 0 16,0-8 0-16,0-16 0 16,0-9 0-16,9-20-9 15,0-6-4-15,8-6 13 16,23 0 0-16,0-4 0 16,14-18 9-16,-6-2-7 15,1-1-2-15,-22 3 0 16,13 8 5-16,-22 8-2 15,-5 3-3-15,14 3-14 16,-18 0 8-16,22 20-15 0,-5 5 1 16,-8 0 7-16,4-4-15 15,5 2 17-15,22-9-6 16,-9-6 6-16,4-8 5 16,14 0 5-16,-9 0 1 15,-9-13 1-15,-13-13 7 16,4-1-6-16,-5-11 1 15,-17-5-2-15,0-5 16 16,-9-3-7-16,0 3-1 16,0 11 3-16,-9 15-7 15,-9 13-10-15,-8 9-3 16,-5 0 6-16,-9 26-1 16,13 19 3-16,9 9 0 15,5 3-3-15,13-4-7 16,0-8 10-16,40-8 2 0,18-14 1 15,8-3-6-15,1-18-34 16,0-2-66-16,-19 0-87 16,-30 0-150-16</inkml:trace>
  <inkml:trace contextRef="#ctx0" brushRef="#br0" timeOffset="14394">14759 8576 55 0,'0'0'288'15,"0"0"-146"-15,0 0-10 16,0 0-8-16,0 0-9 16,0 0-40-16,0-91 10 15,-8 80-13-15,-6 3-21 16,-12 2-10-16,-1 0-26 16,5 1 6-16,-5 5-21 15,-4 0 5-15,-18 17-14 16,14 22 9-16,-14 12 0 15,9 11 1-15,13 7 0 16,9 1-1-16,18-6 0 0,0-9-11 16,27-15 3-16,22-17-24 15,17-10 3 1,1-13 26-16,9 0 2 0,-19-19 1 16,-8-12 12-16,-9-6-7 15,-22-8 33-15,0-4 1 16,-18 3-1-16,0 8 3 15,0 13-18-15,0 7-1 16,0 12 6-16,0 6-23 16,0 0 0-16,0 0-5 15,0 0-13-15,0 0 1 16,0 20-3-16,-9 11 15 16,9 13 1-16,0-8 9 0,0-2-16 15,0-9 6-15,31-8-15 16,-4-3 10-16,21-8-6 15,1-6 11-15,-4 0 6 16,4-6-2-16,-18-25 2 16,-5-3-5-16,-8-3 0 15,-4-6 14-15,-14 4-14 16,0 2 8-16,0 3 7 16,0 11-11-16,-14 10 18 15,-4 7-23-15,10 6-4 16,-1 0 2-16,0 0-14 0,9 25 15 15,-22 12-9 1,13 8 17-16,9 4-8 0,0-2 1 16,0 2-4-16,9-10 2 15,22-8-3-15,-14 1 4 16,1-21 0-16,4-5-8 16,-13-6 9-16,-9 0 4 15,9 0-4-15,9-17 20 16,-5-20-15-16,5-3-5 15,0-5 9-15,-9 2-7 16,0 4-2-16,4-4 0 16,-4 12 7-16,0 6-11 15,-9 11 4-15,9 8 0 16,8 6-3-16,6 0-6 16,-6 0 1-16,10 14 7 0,4 17-6 15,-13 0 2-15,4 12 4 16,-13-4-11-16,0 4 11 15,-9-4-10-15,9-7 6 16,-9-7 5-16,9 1-17 16,-1-9 15-16,-8-3-2 15,14-9-6-15,-5-5 10 16,-9 0-11-16,9 0 11 16,8 0 15-16,1-25-7 15,4-12-3-15,-13-2-5 16,9-4 4-16,4-8-1 15,-22 1-3-15,0 7 0 0,0 6 5 16,0 14-1-16,0 6-1 16,0 3-3-16,0 9 6 15,0-1-12-15,0 6 6 16,0 0-10-16,0 0 5 16,18 6-17-16,-9 7 17 15,18 10 3-15,-5-3-14 16,4 6 16-16,-3-7-13 15,-6 1 0-15,-8 3 10 16,9 2-10-16,-5 1 11 16,-4-1 2-16,0 7-4 15,0-13 1-15,0 7 3 16,0-9 0-16,0 3-3 16,13-1 4-16,-4-7-1 15,-1 2 0-15,-3-14 3 0,12 0-3 16,1 0 4-16,-5 0-3 15,5-26 9-15,4-5-8 16,-4-6 0-16,-10-2 3 16,6-10-1-16,-23-2-1 15,0 6 0-15,0 3-2 16,0 14 19-16,-23 2-10 16,-3 9 15-16,-14 11-25 15,22 6-9-15,-9 0 9 16,5 18-8-16,13 27 8 15,0 11-1-15,9 8 1 16,0-9-8-16,18 2 7 0,31-20-16 16,-9-9 14-16,18-11 2 15,-14-17 1-15,14 0 6 16,-18 0-6-16,9-11 0 16,-23-15 9-16,-3-5-6 15,-6 5-2-15,-8 1 2 16,0 5 3-16,-9 10-3 15,0-3-2-15,0 13-1 16,9 0 0-16,-9 0-11 16,9 6-6-16,4 23 15 15,5 4-1-15,-9-1 0 16,0-7 3-16,0 1 0 16,4-9-6-16,-4-9 2 15,0-2 0-15,0-6-9 16,0 0 13-16,0 0 4 0,13-20-4 15,4-5 6-15,6-1-7 16,-15 1 1-16,10 7 0 16,-5-1 0-16,-4 8 7 15,0 8-13-15,4 3 6 16,5 0-8-16,-10 8 5 16,14 9-5-16,-13 9 8 15,13-12-1-15,-13 0-34 16,9-9 10-16,13-5 17 15,-9 0 5-15,-5-5 2 0,1-29 2 16,-5-15 2 0,-4-7 6-16,-18-15-9 0,0-5 18 15,0 2 15-15,0 4-9 16,0 1 6-16,-18 16-8 16,-13 16-6-16,5 12 12 15,8 13-19-15,-4 12-7 16,13 0-2-16,9 37-5 15,0 21 5-15,0 5 0 16,17 11 0-16,23 9-6 16,9-7 6-16,0-2-21 15,-4-9-35-15,-5-23-62 16,0-8-65-16,-23-17-81 16,-17-14-262-16</inkml:trace>
  <inkml:trace contextRef="#ctx0" brushRef="#br0" timeOffset="14558">16990 8599 280 0,'0'0'160'16,"0"0"-52"-16,0 0-7 15,0 0 10-15,0 0-58 16,0 0-48-16,57-57-5 16,59 57 10-16,17 0-7 15,1 0-3-15,-28 14-241 16</inkml:trace>
  <inkml:trace contextRef="#ctx0" brushRef="#br0" timeOffset="16599">18034 8961 601 0,'0'0'105'0,"0"0"-16"16,0 0 48-16,0 0-35 15,0 0-43-15,0 0 5 16,75-54-55-16,-52 29 11 16,3-4-14-16,1-3-2 15,-14 5 20-15,-4-10-16 16,0-2-2-16,-9 1 5 0,0 2-9 15,-18-1 2-15,-22 17-4 16,-9 1-12-16,14 13 7 16,4 6-13-16,13 0 13 15,0 14-1-15,18 28 9 16,0 9-5-16,0 5 2 16,0 2-7-16,27-8 2 15,31-7-1-15,-1-12 1 16,19-11 4-16,-1-14-7 15,-8-6 8-15,4 0-1 0,-4-6 2 16,-10-31-1 0,-12-8 0-16,-5-12 1 0,-13-6 8 15,-5-12-9-15,-22-2 4 16,0-5 7-16,0 2-1 16,-22 9 14-16,-14 10-16 15,-4 15-2-15,13 15 30 16,5 12-31-16,4 13-1 15,18 6-4-15,0 8-13 16,0 35 8-16,0 19 4 16,0 9 2-16,0-1-6 15,40 10 5-15,-13-4-1 16,13-5-2-16,-4-9-6 16,4-4 3-16,0-22-8 15,-5-11-7-15,14-13 17 0,0-10-8 16,9-2 9-1,-10 0 1-15,-12-8 4 0,-14-12 1 16,-4-5-3-16,-18-10 3 16,0 3 6-16,0-18-9 15,0 5 6-15,-18 6 15 16,-13 13-19-16,13 9 2 16,-4 9-4-16,22 8-5 15,-9 0 1-15,9 8-10 16,0 17 14-16,-9 18-6 15,9 8 10-15,0-6-4 16,0 0 0-16,18-7-3 0,22-8 1 16,-9-12 2-1,5-10 0-15,-5-8 1 0,4 0 3 16,-12 0-4-16,3 0 10 16,-8 0-10-16,4-14 10 15,-13-6-9-15,0 9 0 16,9-3 2-16,-18 2 0 15,9 12-3-15,-9 0 0 16,13 0-3-16,5 0 1 16,0 0-12-16,-1 20 14 15,14 0-4-15,-4 3 2 16,-14-4 2-16,14-5-1 16,-18-2 6-16,0-6-6 15,-9-1 1-15,13-5 0 16,-13 0 3-16,0 0-3 0,0 0 7 15,18-11 2-15,0-9-5 16,13-5-4-16,4 2 0 16,-12 3 3-16,3 0-8 15,-8 15 5-15,-9-7 0 16,4 12-2-16,-4 0-9 16,0 0-3-16,9 7 4 15,-9 9-5-15,13 4 7 16,-13 5-9-16,0-5-2 15,8-3 19-15,-3-9-21 16,-5-2 15-16,-9-6 5 16,8 0 1-16,-8 0 3 0,0 0 3 15,9-8 2-15,0-15-4 16,9-3-2-16,4 1-2 16,5 5 1-16,-5 3 0 15,-13 9-1-15,9 2 0 16,-9 6-4-16,0 0 0 15,13 0-7-15,-5 8 10 16,10 10 0-16,-5 2-2 16,-4-3 0-16,9-4 3 15,-5-1-9-15,-4-6 4 16,13-6 0-16,-13 0 5 16,-1 0-3-16,15-18 7 15,-15-7 3-15,-8-5-7 0,9-8 2 16,-18-1 3-16,0-7-1 15,0 4 11-15,0 5 13 16,-9 3-18-16,-18 14-1 16,19 15-9-16,-15 5-16 15,14 0 14-15,1 14-11 16,8 23 13-16,0 8 0 16,0 0-3-16,0 4 1 15,0-5 2-15,31-12-7 16,4-7 6-16,5-13-2 15,18-11 3-15,0-1 4 16,-14 0 1-16,14 0-5 0,-9 0 2 16,-18 0 0-16,-5-1-1 15,-8-11-1-15,4 0 0 16,-13 4 4-16,-9 3-1 16,9-9-3-16,0 10 0 15,0 4-3-15,0 0 3 16,13 4-7-16,-13 15 1 15,9 7 3-15,-9-1-1 16,13-5-3-16,-13-3-4 16,0-3-1-16,0-8 12 15,-1-6-12-15,1 0 12 16,13 0 4-16,-4 0-4 0,22-17 4 16,-4-3 2-16,4 0-4 15,0-5 0-15,-14 5-2 16,6 9 4-16,-15-3-4 15,-8 10 0-15,9 4-1 16,4 0-2-16,-4 0-7 16,9 4 9-16,-5 10 1 15,4-3 0-15,6-2-2 16,3-4 4-16,-4 1-2 16,-4-6 4-16,4 0-1 15,-13-6 3-15,8-24 3 16,5-15 7-16,-13-8 29 15,4-9-14-15,-13-11 3 16,0 2 18-16,-9-5-34 16,0 13 16-16,0 12-9 0,0 12-15 15,0 16 18-15,0 15-12 16,-9 5-11-16,9 3-5 16,0 0-15-16,0 22 5 15,0 24 5-15,-9 10 6 16,9 2-9-16,0 3 4 15,0-4-46-15,0-6-26 16,36-9-64-16,22-14-46 16,8-16-125-16</inkml:trace>
  <inkml:trace contextRef="#ctx0" brushRef="#br0" timeOffset="16812">21606 8348 382 0,'0'0'119'16,"0"0"-74"-16,0 0 23 15,0 0-9-15,0 0-52 16,0 0 10-16,249-26-4 16,-107 20-7-16,4 6-6 15,-3 0-70-15,-10 0-76 16,-35 0-201-16</inkml:trace>
  <inkml:trace contextRef="#ctx0" brushRef="#br0" timeOffset="17730">23214 8440 680 0,'0'0'126'16,"0"0"26"-16,0 0-30 0,0 0-15 15,0 0-39-15,0 0-46 16,-35-124 10-16,12 118-19 15,14 6-9-15,-8 0-8 16,-14 0-6-16,-5 14 10 16,-22 17 0-16,9 7 2 15,23-2-2-15,-5-2 0 16,31-3-9-16,0-3 8 16,0-8-6-16,31-12 3 15,13-2-3-15,5-6 11 16,0 0-4-16,0-14 3 15,-23-11 0-15,6-1 3 0,-6-2-2 16,-8-4-1 0,4 4 8-16,-4 5-9 0,-18 9 10 15,0 0 2-15,0 11-11 16,0 3 8-16,0 0-11 16,0 0-11-16,0 0 4 15,0 23-1-15,0 11 8 16,0 3 0-16,0 5 4 15,0-8-5-15,18 3 1 16,13-12 0-16,-13-7-2 16,22-10 2-16,-14-8 0 15,23 0 5-15,0 0-3 16,0-14 5-16,4-11-7 16,-4-1 3-16,9 1 0 0,-18-7 0 15,9 1-3-15,-14 8 0 16,-4 10 2-16,-13 4-2 15,0 9 0-15,-9 0-12 16,22 14 9-16,-13 12-4 16,4 10 7-16,-4-4-6 15,-1-1-1-15,1-6 7 16,-5-17-1-16,5-2-5 16,9-6 6-16,13 0 2 15,0-8 3-15,-5-21 3 16,5-4-7-16,0 1 1 15,-22-4 1-15,0-10 3 16,-18 4 5-16,0-3-6 0,0 8 1 16,0 5 11-16,-9 18-17 15,-9 9-1-15,9 5-6 16,-22 0-8-16,5 37 15 16,-6 8 0-16,15 0 1 15,17 6-4-15,0-3 3 16,0-3 0-16,49-2 1 15,8-12 2-15,19-5-6 16,-1-12-39-16,10-3-93 16,-27-3-115-16,-36-8-303 15</inkml:trace>
  <inkml:trace contextRef="#ctx0" brushRef="#br0" timeOffset="31110">25253 8352 251 0,'0'0'126'15,"0"0"-47"-15,0 0 23 16,0 0-15-16,0 0-40 15,0 0 11-15,0-12 6 16,0 2-27-16,0-10-13 16,0 0-21-16,0 0 10 15,-9-3 12-15,-8 9-20 16,-1 3 11-16,-13-3-16 16,4 14 9-16,-4 0-12 0,4 0 3 15,-4 6 0-15,5 22-8 16,-5 14 12-16,4-2-4 15,-4 8 0-15,13 3 6 16,9 0-12-16,9-6 6 16,0-2 0-16,0-26-8 15,0-9 4-15,27-8 4 16,4 0-5-16,-4 0 11 16,4-19-5-16,-14-13-1 15,14 7 0-15,-13-6-2 16,-9 11 4-16,0 0-2 15,-9 9 0-15,0 11 10 16,0 0-16-16,0 0 6 0,9 0-5 16,4 20-7-1,5 5 13-15,9 6-1 0,4-5 0 16,-5-1 10-16,6-13-11 16,3-7 1-16,-4-5 0 15,-4 0-1-15,13-5 1 16,-22-21 0-16,13-5 1 15,-14 0 9-15,1-13-10 16,4 6 0-16,-4-12 2 16,9-8 0-16,-14-4-2 15,5 5 0-15,-18 0 3 16,0 15 4-16,0 14-6 0,0 5-1 16,0 15 6-1,0 8-12-15,-9 0 6 0,-13 37-4 16,13 19-5-16,-9 15 9 15,9-1 0-15,9 7 0 16,0-8 5-16,0-8-9 16,0-10 4-16,0-8 0 15,18-12-2-15,13-6 3 16,-13-11-1-16,9-8 0 16,4-6 8-16,-14 0-8 15,15-6 0-15,-15-13 3 16,-8-4-4-16,0 3 6 15,0-5-5-15,4-1 0 16,-13 6 9-16,0 1-8 16,0 7-1-16,0 7 0 0,0 5-7 15,9 0 4-15,-9 0 1 16,0 5 1-16,9 30-2 16,0 7 2-16,0 0 1 15,0-2 0-15,0-3-5 16,4-18 5-16,-4-5 0 15,-9-10-2-15,9-4 8 16,-9 0-4-16,9-7-2 16,0-15 7-16,13-6-9 15,-13 2 2-15,0-2 0 16,-1 2-1-16,1 7 8 16,0 7-7-16,0 4 0 0,-9 8 2 15,0 0-12-15,13 0 10 16,5 0-2-16,-9 20-10 15,9 11 14-15,4-6-2 16,-4-5 0-16,13-3 5 16,-13-14-8-16,-1-3 3 15,15 0 0-15,-24 0 1 16,10-3 4-16,-9-22-5 16,0-1 0-16,4-5 7 15,-13-6-7-15,0 6 0 16,0-3 0-16,-22 3-3 15,-5 8 3-15,-4 9 0 16,14 8-1-16,-1 6-32 0,18 0-65 16,0 6-106-16,0 20-76 15</inkml:trace>
  <inkml:trace contextRef="#ctx0" brushRef="#br0" timeOffset="32250">26346 8545 195 0,'0'0'118'0,"0"0"-15"16,0 0-24-16,0 0-30 15,0 0 16-15,0 0-26 16,0 0-1-16,-18-105-10 0,-13 105-27 16,14 0 5-16,-10 0-6 15,-4 20 3-15,13 0-8 16,9 5 5-16,9 1 0 15,0-1-4-15,0-2 3 16,0-3 1-16,9-12-4 16,0-2 1-16,9-6 2 15,4 0 1-15,-4 0 0 16,-9 0 6-16,-1-12-1 16,1 4-5-16,5-9 0 15,-5 9 8-15,-1-4-2 16,-8 4-6-16,9 2 0 15,-9 6-2-15,0 0 2 16,9 0-8-16,0 0 6 16,0 20 1-16,13-3 1 0,-4 5 0 15,-9-5 3-15,13-11-6 16,-4-6 6-16,0 0-3 16,4 0 1-16,-4-11 3 15,-1-9 1-15,-8 0-5 16,0 3 6-16,4-3-5 15,-4 6 0-15,0 3-1 16,-9 11 8-16,0-6-3 16,0 6-7-16,0 0 2 15,0 0-16-15,9 0 13 16,0 12 2-16,0 2 1 16,13-3-3-16,5-5 5 0,22-6-2 15,0 0 0-15,17 0 4 16,-8 0-5-16,-9-12 1 15,-14-7 0-15,-17 1 1 16,4-1 8-16,-22-1-9 16,0-4 5-16,0 6 2 15,0 3 1-15,0 10 19 16,0 0-4-16,0 5-4 16,0 0-19-16,-22 25-2 15,13 20-5-15,-9 23 14 16,10 19-5-16,-1 9-2 15,9 4 0 1,0 2-3-16,0-9 6 0,9-17-3 0,8-7 0 16,1-13 7-1,-18-22-6-15,13-11-1 0,-13-9 3 16,0-14 0-16,-13 0-2 16,-31 0 6-16,-23-20 1 15,-13-5-4-15,5-7-4 16,17-4 0-16,22-4 1 15,23 4-10-15,13-2 5 16,31-1-4-16,36-4 2 16,17-8-23-16,14-5 24 15,-5-15 3-15,5-5 4 16,-14 2-1-16,-4 3-1 0,-13 15 3 16,-18 5 1-16,-5 8 2 15,-22 13-4-15,-13 3 10 16,-9 13-7-16,0 10 17 15,0 4-22-15,-31 0 6 16,5 0-17-16,-14 7 10 16,13 16 1-16,5 2-3 15,13 1 2-15,9 5-4 16,0-2 5-16,9 4-1 16,22 1-7-16,-5 3 8 15,-3-12 0-15,-6 7-2 16,1-13 5-16,4 1-4 15,-22-2 1-15,0 0 0 16,0 8-9-16,-22-8 4 16,-13 1 1-16,-23 1-12 0,0-14-80 15,0 5-21-15,18-3-189 16</inkml:trace>
  <inkml:trace contextRef="#ctx0" brushRef="#br0" timeOffset="32755">27977 8655 298 0,'0'0'144'0,"0"0"-10"16,0 0-41-16,115-164-26 15,-79 113-15-15,-5 4-23 16,-4 2 1-16,4 7-16 16,-31 7-13-16,9 11 27 15,-9 8-13-15,0 10 4 16,0 2-19-16,0 0-3 15,0 2-1-15,-32 24-1 16,24 11 10-16,8-7-11 0,0 2 6 16,0 5 0-16,0 3 0 15,0-4 7-15,31 4-7 16,-14 3 0-16,1-7 3 16,0-8-6-16,-5 2 3 15,-4-12 0-15,-9 3-5 16,0-10 5-16,0-3 0 15,-49 5 0-15,0-9-3 16,1-4 0-16,3 0-90 16,14 0-36-16,22 0 7 15,9-12-8-15,9-12-24 16,49-2-63-16</inkml:trace>
  <inkml:trace contextRef="#ctx0" brushRef="#br0" timeOffset="34336">28434 8550 34 0,'0'0'167'16,"0"0"-40"-16,0 0-23 15,0 0-27-15,0 0 0 16,0 0-25-16,67-87-9 16,-67 87-9-16,0 0-25 15,-18 0-9-15,0 0 0 16,-13 22 10-16,5 15-11 16,3 3 1-16,15-1 0 15,8 4-9-15,0-12 12 16,0-11-3-16,31-8 0 15,-5-12 12-15,23 0-9 16,-9-6 7-16,-4-20-9 16,-5-5 23-16,-22 0-12 0,0-9 8 15,-9 9 14-15,0-6-13 16,0-2 4-16,-9 8-11 16,-22 2-11-16,13 16 11 15,0 0-14-15,-4 13-7 16,13 0 1-16,-9 23-8 15,0 14 14-15,-4 14-2 16,13 0 12-16,0 0-11 16,9-14 1-16,0-12 0 15,0-11-8-15,0-8 8 0,0-6 0 16,18 0 4 0,13-13-2-16,-4-17 13 0,4-1-15 15,-13 3 6-15,9 0-7 16,-5 8 2-16,-5 12-1 15,1 2 0-15,13 6 6 16,-13 0-16-16,0 6 8 16,13 19-2-16,-13 6-4 15,13 14 6-15,-13-5 2 16,-1-3 0-16,6 1 3 16,-14-14-3-16,8-3 0 15,-17-16 5-15,9-5-3 16,13 0 1-16,-4-18 2 15,0-22 6-15,22-10 0 16,-5-12-2-16,-3-9 6 0,8 3-11 16,-23-3 31-1,-8 3-12-15,-9-2 4 16,0-4 12-16,0 11-28 0,0 18 4 16,-9 20-9-16,0 11 1 15,1 14-14-15,-15 14 3 16,-3 42 2-16,-5 21-10 15,4 22 12-15,18-3 0 16,9 7 0-16,0-5 8 16,0-10-12-16,0-17 4 15,0-23-37-15,0-28-43 16,9-20-2-16,0 0 27 0,-9-11 4 16,0-23-36-16,0-10 33 15,0-6 29-15,-40 2 11 16,4 2 8-16,-13 7-2 15,9 8 8-15,14 9 8 16,8 13-5-16,5 9 0 16,13 0-3-16,0 5 0 15,22 27 3-15,36 1 5 16,35-7 14-16,14-9 11 16,26-17-2-16,-27 0 15 15,-12 0 8-15,-28-20-11 16,-17-3 24-16,-9 4-32 15,-22-7 2-15,-18 6 31 16,0-5-56-16,0 0 14 16,0 1-18-16,-27 6 3 0,-4 3-11 15,5 15 0-15,-5 0-10 16,-5 15-1-16,5 23 11 16,13 20 0-16,9 3 0 15,9 7 5-15,0-11-8 16,18-7 3-16,22-18 0 15,4-11-2-15,5-16 10 16,9-5-7-16,9-18 10 16,-1-14-7-16,-8-18 7 15,0 5-11-15,-9 0 1 0,-9 8 6 16,-5 0-2 0,-13 17-5-16,-13 6 0 0,9 14 7 15,0 0-14-15,13 9-1 16,-13 33-1-16,0 9 1 15,-5 0 4-15,-4-6 4 16,0-8 0-16,-9-14 7 16,0-9-7-16,0-8 0 15,8-6 1-15,-8 0 7 16,0 0-4-16,0-17 1 16,0-9-3-16,0 1 2 15,0-6-4-15,0 5 0 16,-26 6 1-16,-14 6-8 15,0 9 7-15,4 5-4 16,-21 14-4-16,-1 35 5 0,18 14 3 16,22 0 0-1,18-12 2-15,0-11-9 0,40-17 7 16,27-18 0-16,17-5 0 16,1-11 7-16,3-26-7 15,-12-22 5-15,-18-8-2 16,-18-22 11-16,-14 1-2 15,-17-8 24-15,-9-3 22 16,0 3-46-16,-18 14 9 16,-22 13-8-16,23 30-9 15,-1 22 31-15,18 17-31 16,-9 11-4-16,-4 40-3 0,4 20-6 16,0 17 9-1,9 5 0-15,0 9 6 0,40-8-6 16,44-4 0-16,32-11-9 15,26-22-10-15,31-12-146 16,-17-14-214-16</inkml:trace>
  <inkml:trace contextRef="#ctx0" brushRef="#br1" timeOffset="41228">16337 6671 394 0,'0'0'118'0,"0"0"-8"0,0 0-1 16,0 0-11-16,0 0-11 15,0 0-55-15,22-12 1 16,-44 10 18-16,-32-2-23 15,-35 2-10-15,-17-4-13 16,-19 1-3-16,-17-4 19 0,-49 5-21 16,-22 3 0-16,-36 1 5 15,-26 0 5-15,-14 0-8 16,5 0-2-16,-23 0 2 16,9 0-8-16,1 0 6 15,-1 0 0-15,-9 0-2 16,19 0 6-16,21 0-4 15,18 0 0-15,9 0 11 16,9 0-12-16,14 1 1 16,26 9 0-16,17-2-9 15,32 4 10-15,36 2-1 0,30-3 0 16,9 3 4 0,19 3-8-16,16 3 4 0,-3 6 0 15,-5 7-10-15,0 16 12 16,4-4-2-16,-4 3 0 15,5 6 5-15,4 0-6 16,22-1 1-16,-9 4 0 16,5 5-6-16,13 5 9 15,0 2-3-15,0 10 0 16,13 6 9-16,5-3-11 16,-9 3 2-16,-9-2 0 15,0-4-7-15,0-3 7 16,0-8 0-16,0 3 0 15,0-3 6-15,0 3-6 16,0-3 0-16,0 2 5 0,9 4-9 16,-9 8 4-16,9 0 0 15,-9 0-1-15,0-4 8 16,0-3-7-16,0-7 0 16,0-9 2-16,13-2-3 15,-13-10 1-15,18-6 0 16,-9 1-3-16,-1-10 5 15,10 2-2-15,4 2 0 16,-4-5 6-16,-9-5-8 16,0-1 2-16,4-13 0 15,5 2-8-15,-9-9 8 16,9 7 0-16,13-12-2 0,-13 5 6 16,-1-2-10-1,14 3 6-15,-4-6 0 0,22 0-4 16,9 0 4-16,8 0 0 15,23 0-3-15,13 0 11 16,32 0-7-16,21-20-1 16,18 0 0-16,1 9-6 15,-23-3 6-15,-9 8 0 16,-4 6-3-16,-27 0 9 16,13 0-7-16,14 0 1 15,-5 8 0-15,18-2-2 16,22 0 2-16,27-6 0 15,31 0-2-15,27-6 6 16,13-8-4-16,-4-3 0 16,-10 9 6-16,-17 2-8 0,-18 6 2 15,-22 0 0-15,-35 0-5 16,-5 0 9-16,-5-6-4 16,18 1 0-16,10-9 6 15,8 2-9-15,0-8 3 16,9 9 0-16,-9-3-6 15,-9-6 7-15,-9 3-1 16,-22 6 1-16,-13 2 9 16,-36-3-11-16,-4 1 1 15,-5 4 0-15,5 0-3 0,8-1 3 16,19 5 0 0,17 0-5-16,14 3 14 0,-5-6-11 15,4 6 2-15,-22 0 0 16,18 0-4-16,5 0 4 15,-5 0 0-15,4 0-2 16,5 0 8-16,5 0-6 16,-14 0 0-16,13 0 1 15,1 0-8-15,8 0 7 16,-4 0 0-16,4-5 2 16,9-1 2-16,0-1-4 15,9-5 0-15,9 0 2 16,13 4-5-16,-21 2 3 15,-10 0 0-15,-9 6-8 0,-13 0 10 16,13 0-2-16,9 0 0 16,9-5 3-16,23-4-6 15,3-2 3-15,14 5 0 16,0 0-9-16,-31 6 8 16,-26 0 1-16,-32 0 0 15,-27 0 1-15,-8 0-3 16,-5 0 2-16,5 6 0 15,26-6-7-15,14 0 9 16,26 0-2-16,-4 0 0 16,-5 0 6-16,0 0-7 15,-21-6 1-15,-10 4 0 16,-26 2-7-16,-23 0 7 0,-4 0 0 16,-5 0-1-1,1 0 9-15,22 0-8 0,35 0 0 16,9 0 0-16,14 0-6 15,-14 0 6-15,0 0 0 16,-27 0 1-16,-8 0 7 16,-31 0-8-16,-19 0 0 15,10 0 2-15,0 0-6 16,22 0 4-16,35 0 0 16,36 0-5-16,31 0 13 15,0 0-8-15,-18-3 0 16,-39 3-3-16,-28 0-4 15,-30-3 7-15,-27 3 0 16,-18 0-4-16,-5-6 7 0,14 6-3 16,27-5 0-16,0 5 5 15,17 0-7-15,23 0 2 16,-1 0 0-16,-4 0-7 16,-4 0 8-16,-31 0-1 15,-18 0 0-15,-23 0 5 16,-12 0-8-16,3 0 3 15,-8 0 0-15,0 0-4 16,9 0 4-16,22 0 0 16,0 0-1-16,4 0 12 15,5 0-13-15,-18 0 2 0,-4 0 0 16,-18 0-3 0,4 0 5-16,-13 0-2 0,9-6 0 15,-9 0 9-15,9 4-8 16,-9-4-1-16,9 6 2 15,9-6-11-15,-9 6 9 16,4 0 0-16,-4 0-4 16,0 0 6-16,-9 0-2 15,0 0 0-15,0 0 6 16,0 0-4-16,9-5-2 16,-1 5 2-16,15 0-10 15,-15-6 16-15,19 3-8 16,4 3 0-16,-4 0-1 15,4 0-2-15,-13 0 3 16,0 0 0-16,-10 0-4 0,-8 0 4 16,0 0 0-16,0 0 7 15,0 0-1-15,9 0 4 16,14 0-10-16,-6 0 1 16,14 0-6-16,-13 0 9 15,9 0-4-15,-14 0 0 16,5 0 7-16,-18 0-7 15,0 0 0-15,0 0 0 16,0 0 1-16,0-5 2 16,0 5-3-16,0 0 0 15,9 0 7-15,9 0-8 16,4 0 1-16,-13 0 0 0,8-6-4 16,-8 6 4-16,0-6 0 15,5-2 11-15,-6 2-10 16,-8-11 51-16,0-3-25 15,0 1-20-15,9-1 20 16,-9-2-19-16,0 1-7 16,9-3 4-16,0-2 4 15,-9-1-9-15,9-3 4 16,-9-13 4-16,0-2-11 16,0-12 3-16,0 1 0 15,0 0-2-15,0-2 4 16,0 2-2-16,0 5 7 15,0 6-1-15,0 2 1 0,22-2 3 16,-22 0-6-16,9-4 4 16,-9-2 1-16,0 0-9 15,9 3 0-15,-9 0 8 16,0 0-5-16,0-3-3 16,0-5 3-16,0-1-7 15,0 0 4-15,0 1 0 16,-9 5-5-16,-22 0 14 15,4 0-9-15,-4 7 0 16,5 12 1-16,8 0-6 16,-13 4 5-16,22 8 0 15,-9 3-1-15,9 9 10 0,9-6-9 16,0 2 0 0,0-2 3-16,-13 3-9 0,4-9 6 15,0 3 0-15,0-3-5 16,0-5 11-16,-13-1-6 15,13-3 0-15,0 4 5 16,-8 5-10-16,8-2 5 16,-5 4 0-16,-3 2-6 15,-1 2 8-15,9-4-2 16,-22 4 0-16,13 1 1 16,-13 1-8-16,4 4 7 15,9-4 0-15,-13 7-9 16,-4-7 12-16,-5-2-3 15,0 3 0-15,-5-3 2 0,-12 0-5 16,17 8 3-16,-9-2 0 16,13 8-13-16,-4 0 13 15,-9 0 0-15,1 0-4 16,3 0 12-16,-4 0-8 16,0 0 0-16,-8 0 0 15,-10 0-7-15,-9 0 7 16,1 0 0-16,-23 0-3 15,-8 0 9-15,-10 0-6 16,5 0 0-16,-5 0 1 16,1 0-6-16,-9 0 5 15,-1-9 0-15,1-5-5 16,17 2 10-16,-8-6-5 16,21 5 0-16,-3 2-7 15,3 2 2-15,14 4 5 0,5 5 0 16,8 0-9-16,1 0 13 15,8-7-4-15,0 2 0 16,-9-1 9-16,10-1-14 16,-10-13 5-16,-9 2 0 15,-4 4-5-15,14-5 7 16,-10 7-2-16,1 4 0 16,-1 3 7-16,-4 1-13 15,-13 1 6-15,4 3 0 16,-4-3-5-16,4 3 5 15,5-2 0-15,-14 2-1 16,13-6 13-16,-12 6-16 16,12-6 4-16,-13 3 0 0,-4 0-3 15,-13 1 3-15,-10 2 0 16,1 0-5-16,-9 0 13 16,8 0-12-16,1 0 4 15,8 0-2-15,1 2-9 16,17 1 11-16,-4 0-2 15,4 3-6-15,-17-6 0 16,-19 0 8-16,-8 0 0 16,-13 0-6-16,4 0-1 15,4 0 7-15,14 0 0 0,17 0-9 16,-8 0 12 0,8 0-3-16,-8 0 0 0,0 0-5 15,-1 0 0-15,-8 0 5 16,9 0 0-16,-1-9-10 15,18 4 10-15,14-4 0 16,4 7-1-16,23-10-1 16,-1 4-4-16,18 2 6 15,5 0 0-15,-14 1-13 16,0 5 13-16,-17-3 0 16,-14 3-2-16,-4 0 9 15,-14-3-9-15,9 3 2 16,-4 0 0-16,-14 0-12 15,1-3 12-15,-18 3 0 0,-14 0-3 16,-4 0 14-16,-22 0-17 16,-9 0 6-16,-9 0 0 15,-9 0-2-15,9 0 2 16,0 0 0-16,-5 0-4 16,27 9 15-16,5 2-11 15,22-5 0-15,-5 2 4 16,14 4-10-16,0-4 6 15,-1 0 0-15,10 1-5 16,-9-1 9-16,17 2-4 16,-8-3 0-16,17-1 6 15,0 2-13-15,14-2 7 16,-14 0 0-16,1 5-4 16,-10-5 9-16,5 8-5 15,-26 0 0-15,3 4 8 0,-8-5-11 16,18-1 3-16,8-7 0 15,18-2-5-15,32 0 5 16,21-3 0-16,14 0-1 16,5 0 15-16,-5 0-16 15,4 0 2-15,-22 0 0 16,0 0-10-16,-9 0 10 16,-8 3 0-16,17 3 0 15,0-1 9-15,22 1-9 16,10-6 0-16,8 0 0 15,9 0-10-15,0 0 10 16,0 2 0-16,0 3-2 0,-14 3-224 16,14-6-248-16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6:56.86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0 540 0,'0'0'115'16,"0"0"-15"-16,0 0-8 16,0 0-19-16,0 0-11 15,0 0-38-15,0 0 1 0,9 0-10 16,31 9-13-16,4 5 50 15,45 6 4-15,27-3-8 16,17 0-8-16,18 0-24 16,31-3 1-16,9-3-8 15,31-2-4-15,18-4 2 16,0-1-7-16,0-4 0 16,-13 0-4-16,13 0 7 15,-9 0-3-15,35 0 0 16,14 0 6-16,18 0-8 15,17 0 2-15,-8 0 0 16,8 0 0-16,9 0 5 0,5 0-5 16,4 0 0-16,1 0 3 15,-15 0-8-15,-25 0 5 16,-14 0 0-16,-14-4-5 16,-8-1 7-16,-18-1-2 15,-18 3 0-15,-22 0 9 16,-18 1-10-16,0 2 1 15,-9 0 0-15,10 0-5 16,-1 0 5-16,-9 0 0 16,-4 11 0-16,-5 1 3 15,1 2-4-15,-5-1 1 16,13 1 0-16,0 4-4 16,-17-7 4-16,-5 1 0 0,-18-7-1 15,0 0 7 1,-8 1-6-16,-10-6 0 0,-17 0 0 15,-40 0-1-15,-32 0 1 16,-17 0 0-16,-9 0-5 16,0 0-4-16,-9-3-31 15,-26-14-117-15,-32 1-28 16,-13 1-119-16</inkml:trace>
  <inkml:trace contextRef="#ctx0" brushRef="#br0" timeOffset="1938">160 227 252 0,'0'0'257'0,"0"0"-124"15,0 0 13-15,0 0-22 16,0 0-45-16,0 0 9 15,0-37-24-15,0 37-20 16,0 0-9-16,0 0-35 16,0 0 0-16,0 25-1 15,0 24 2-15,0 15 24 16,0 10-5-16,0 5-15 16,0 7 9-16,0 7-9 15,0 1-3-15,0 2-2 16,0 0 6-16,0-6-4 15,0-1-2-15,0-10 1 0,0-6-4 16,0-10 3 0,0-2 0-16,0-10 0 0,0 1 7 15,13-10-9-15,-4-5 2 16,9-8 0-16,-9-7-2 16,0-5 2-16,4-9 0 15,5 1-2-15,8-3 11 16,23-6-8-16,18 0-1 15,31 0 0-15,26-9 1 16,9-13 1-16,18-1-2 16,5 3 0-16,17 0 6 15,18 6-6-15,27 3 0 0,-5 5 0 16,-4 3-9 0,-5 3 8-16,-13 0 1 15,0 0-2-15,9 0 7 0,31 0-6 16,0 0 1-1,36 0 0-15,8 0 0 0,14 3 0 16,9 0 0-16,0-3-1 16,-1 0 7-16,-30 0-6 15,-36 0 0-15,-40 0-1 16,-9 0-3-16,-22 0 4 16,4 0 0-16,1 0-5 15,26 0 12-15,0-9-7 16,9 1 0-16,22-1 3 15,-22-2-4-15,-9 6 1 16,-18-4 0-16,-31 0-3 0,-26 4 8 16,-19-1-5-16,-3 4 0 15,-5 2 3-15,26 0-7 16,18 0 4-16,10 2 0 16,21 12-6-16,-4 1 7 15,-13-5-1-15,-14-1 0 16,0 0 5-16,-35-1-8 15,-14 1 3-15,-26-4 0 16,-18 1-4-16,-13-3 6 16,-1 3-2-16,23 2 0 0,0-2 5 15,18 2-6 1,22-5 1-16,4-3 0 16,13 2-4-16,10-2 7 0,-32 0-3 15,-17 0 0-15,-36 0 7 16,-13 0-5-16,-9 0-2 15,-9 0 2-15,9 0 4 16,13-2-3-16,-4-6-3 16,17-1 0-16,14-3 2 15,0 7-5-15,0-4 3 16,-14 4 0-16,-4 2-2 16,-13 0 3-16,-9 0-1 15,-9 0 10-15,0 1-6 16,0-4 23-16,0 3-14 15,0 3-6-15,0-3-1 0,0 3-5 16,13-2-1-16,-4-2 0 16,9 4 5-16,0-2-5 15,-9-6 1-15,4 2 1 16,5-6 27-16,-18-5-7 16,9-6-6-16,-9-7 10 15,0-7-25-15,0-3 13 16,0-2-10-16,0-3-4 15,0 2 17-15,-9-2-17 16,0 0 2-16,0-4 7 16,-13 0-2-16,13-1-2 15,-9-4 1-15,9-1-3 16,9 0 12-16,0-2-10 16,0-2-3-16,0 3 9 0,0 1-5 15,0 4-5-15,0 6-1 16,0 6 10-16,0 2-11 15,0 0 1-15,-9 6 0 16,-13 0-2-16,4 8 6 16,10 6-4-16,-1 8 0 15,-5 7 5-15,14-1-6 16,0 3 1-16,0 0 0 16,0 0-8-16,0 0 0 15,-26 0-17-15,-14 3-59 16,-27 22-55-16,-8 6-121 15,-41 4-282-15</inkml:trace>
  <inkml:trace contextRef="#ctx0" brushRef="#br0" timeOffset="2724">2230 241 602 0,'0'0'175'0,"0"0"-40"0,0 0 14 15,0 0-14-15,0 0-46 16,0 0-13-16,40-45-34 15,-40 45-18-15,0 0 3 16,0 14-23-16,0 26-4 16,-9 20 57-16,-13 10-42 15,-5 9 8-15,5 11-10 16,4 12-11-16,1 5 9 16,-1 7-5-16,5-7-4 15,4-10-2-15,9-15 9 16,0-17-10-16,0-14 1 15,0-14-10-15,0-11-7 16,9-13-60-16,-9-3-48 16,0-10-87-16,0 0-138 15</inkml:trace>
  <inkml:trace contextRef="#ctx0" brushRef="#br0" timeOffset="3227">1168 783 333 0,'0'0'389'0,"0"0"-282"15,0 0 15-15,0 0-5 16,0 0-18-16,0 0-34 16,0-38-11-16,0 38-11 15,0 0-30-15,0 0 9 16,0 0-20-16,0 0 1 16,0 0 1-16,0 0-4 15,0 0-1-15,0 0 1 16,0 17-2-16,-8 4 1 15,8 11 1-15,0 0 0 0,0 2-3 16,26 5 6-16,23 1-3 16,9 0 1-1,0-6 9-15,-10-3-10 0,-21-6 0 16,-9-11 0-16,-9-2-3 16,-9-3 4-16,0-7-1 15,0 4 0-15,-9-4 6 16,-58 4-1-16,-17-6-5 15,-14 0-12-15,14 0-22 16,8 0-101-16,18 0-41 16,27-14-26-16,22-15-132 15</inkml:trace>
  <inkml:trace contextRef="#ctx0" brushRef="#br0" timeOffset="3402">1146 705 436 0,'0'0'206'0,"0"0"-69"16,0 0-13-16,0 0 11 16,0 0-55-16,0 0-54 15,98-39-26-15,-31 39 2 16,21 14-6-16,23 3-47 16,36-1-172-16,-23-4-415 15</inkml:trace>
  <inkml:trace contextRef="#ctx0" brushRef="#br0" timeOffset="4301">4154 428 104 0,'0'0'50'0,"0"0"-17"15,0 0-21-15,0 0-12 16,0 0-58-16</inkml:trace>
  <inkml:trace contextRef="#ctx0" brushRef="#br0" timeOffset="7734">3225 728 397 0,'0'0'115'0,"0"0"2"15,0 0 7-15,0 0-46 16,0 0 2-16,0 0-12 16,9-116-19-16,-9 99 5 15,0 3-16-15,0 2-11 16,0 6-7-16,0 4-18 16,0 2 9-16,0 0-11 15,0 0-3-15,-26 0-6 16,-32 8 9-16,9 22 0 15,0 0-4-15,22 7 4 0,10-1-7 16,17 2-1 0,0 4-25-16,0 0 20 15,35-2-8-15,5-1-16 0,0-2 33 16,-4-2-17-16,-18-4 10 16,4-10 9-16,-13-3-12 15,-9-1 4-15,0-7 2 16,0 3-5-16,-18-5 11 15,-13-8-5-15,-18 0 7 16,13 0 3-16,-21 0-3 16,8 0-26-16,9-13-15 15,13-2 12-15,27 1 24 0,0-3 1 16,9-8-13-16,49-7 14 16,8-2 0-16,23-3 3 15,-4-1 1-15,-10 6 4 16,-8 1-1-16,-9 2-2 15,-27 7 0-15,-5 1 7 16,-17 5-7-16,-9 1 0 16,0 8-2-16,0-1-67 15,0 7-222-15</inkml:trace>
  <inkml:trace contextRef="#ctx0" brushRef="#br0" timeOffset="8146">4167 164 678 0,'0'0'119'15,"0"0"27"-15,0 0-11 16,0 0-30-16,0 0-49 16,0 0-49-16,0 20-1 0,0 37 0 15,0 19 36 1,0 15 14-16,0 8-52 0,0 9 14 16,0 10 19-16,0 7-30 15,0-4 7-15,0-4-10 16,0-7 1-16,-13-13 2 15,-5-15-7-15,0-11 0 16,10-17-1-16,-6-12 9 16,5-11-8-16,0-8 0 15,9-12-6-15,-8-3 2 16,-1-5-41-16,0-1-67 16,-13-2-99-16,22-2-164 15</inkml:trace>
  <inkml:trace contextRef="#ctx0" brushRef="#br0" timeOffset="8521">4483 770 608 0,'0'0'111'15,"0"0"-46"-15,0 0 17 16,0 0-33-16,0 0-26 16,0 0-21-16,75-14 7 15,-8 14 16-15,-9 0-13 0,-1 0 0 16,-17 0 7-16,-4 2-19 16,-18 10 9-16,4 0 7 15,-13 2-14-15,0 5 18 16,-9 10-8-16,0 10-1 15,0 4 35-15,-18 8-23 16,-13-1-5-16,22-1-5 16,-9-7-8-16,18-2 0 15,-9-6-5-15,9-8-4 16,0-9-12-16,0-11-152 16,27-6-84-16,13 0-245 15</inkml:trace>
  <inkml:trace contextRef="#ctx0" brushRef="#br0" timeOffset="8701">4549 1027 476 0,'0'0'100'0,"0"0"-38"16,0 0 27-16,0 0-45 15,0 0 11-15,0 0-12 16,276-2-40-16,-152 2-3 15,9-14-1-15,5-13-300 16</inkml:trace>
  <inkml:trace contextRef="#ctx0" brushRef="#br0" timeOffset="9099">6273 207 577 0,'0'0'169'0,"0"0"-55"15,0 0 10-15,0 0 9 0,0 0-66 16,0 0-38-16,0 17-20 16,0 40 10-16,0 22 61 15,0 6-52-15,0 8-14 16,0 11 22-16,0 5-31 16,0 4 6-16,0-2-6 15,-22-10 4-15,4-5-7 16,0-14-2-16,1-11 1 15,3-14-9-15,5-12 7 16,1-15-64-16,8-6-83 16,0-13-146-16,8-11-260 15</inkml:trace>
  <inkml:trace contextRef="#ctx0" brushRef="#br0" timeOffset="9457">6522 708 613 0,'0'0'147'0,"0"0"-67"16,0 0 10-16,0 0-34 15,0 0-2-15,0 0-32 16,240-22-22-16,-191 44 13 0,-5 7-13 15,-13 4 0-15,-13 4-4 16,-9 3 4-16,-9-4 0 16,0 1-2-16,-36-3 5 15,-12-3 5-15,-1-2-6 16,9-7 2-16,13-4-2 16,18-5 0-16,9 2-2 15,0-1 0-15,9-6-7 16,58-8-5-16,17 0-57 15,32-8-44-15,-1-29-47 16,1-6-90-16</inkml:trace>
  <inkml:trace contextRef="#ctx0" brushRef="#br0" timeOffset="9736">7841 133 644 0,'0'0'195'0,"0"0"-38"0,0 0 7 15,0 0-38-15,0 0-75 16,0 0-29-16,32 10-13 16,-15 51 7-16,14 21 34 15,-13 9-30-15,9 8 11 0,4 9-14 16,-13 5-16-1,-9 9 9-15,-9-1-10 0,0-7 0 16,-9-10 0-16,-27-13-11 16,-13-15-65-16,0-19-130 15,9-15-239-15</inkml:trace>
  <inkml:trace contextRef="#ctx0" brushRef="#br0" timeOffset="10374">8868 733 701 0,'0'0'86'15,"0"0"-54"-15,0 0 57 16,0 0 45-16,0 0-44 16,0 0-55-16,18-20 20 15,22 4-12-15,17-7-37 16,10 0 2-16,-9 3-5 0,-9 1-2 15,-23 7 15-15,5 4-11 16,-31 2 16-16,0 6 13 16,0 0-19-16,0 0 15 15,0 0-22-15,0 0-7 16,0 0-2-16,0 13-21 16,0 19 22-16,-13 19-3 15,4 4 11-15,0 1-5 16,0 7-3-16,-8-4 1 15,8-5-1-15,9-7 0 16,0-6 0-16,0-8 0 16,0-7 7-16,0-7-7 0,0-4 0 15,0-10 2 1,0 1-8-16,0-6 6 0,-14 0-2 16,-12 0 2-16,-23 0 2 15,9 0 6-15,13-6-8 16,9 1 9-16,9 2-7 15,9 0-2-15,0-2-6 16,27-4 4-16,49 0-37 16,30-4 34-16,28-2-20 15,-1 2-125-15,5-8-102 16,-36 4-251-16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7:18.6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4096 285 203 0,'0'0'159'16,"0"0"-35"-16,0 0-45 16,0 0-8-16,-102-153-28 15,44 125-14-15,-30 3-6 16,3 2-15-16,-13 7-3 16,14 1 27-16,0 3-20 15,12 7 9-15,15-1-2 16,12 6-17-16,-4 0 12 15,1 0-14-15,-19 0 4 0,0 11-5 16,-17 16 1-16,-23 6 0 16,1 9-2-16,-10 7 10 15,14 1-8-15,-14-1 0 16,19 2 3-16,12-4-5 16,5 5 2-16,14 1 0 15,8 2-7-15,-9 1 14 16,1 3-7-16,-1 4 0 15,0 2 3-15,-8 3-5 16,-14 0 2-16,13 0 0 16,19-3-3-16,8-6 8 15,13-2-5-15,5-7 0 0,4 3 3 16,-13-6-4-16,14 1 1 16,-14 3 0-16,-36 2-2 15,-21 7 10-15,-6-6 65 16,6-8-39-16,12-13-33 15,19-10 15-15,8-1-14 16,0-2-1-16,0 0 8 16,9-3-6-16,9-3-3 15,5 6 0-15,4 0 5 16,-5 0-6-16,-13 1 1 16,1-3 0-16,-1 5-2 15,4 3 3-15,-4-1-1 16,9 1 0-16,5-4 8 0,4-7-14 15,22-7 6 1,9-3 0-16,0-2-7 0,0 3 9 16,0-2-2-16,0 1 0 15,0 0 10-15,-9 0-11 16,0 7 1-16,9 2 0 16,0 3-6-16,0 8 6 15,0 1 0-15,0 6-3 16,9 7 11-16,18-3-8 15,13 5 0-15,0-8 0 16,-5-5 0-16,5 1 4 16,-13-4-1-16,4 1-2 0,-13-1 8 15,-9 0-9-15,-1 4 0 16,-8 5 2-16,9-1-1 16,5 8-1-16,-6-2 0 15,1 1 5-15,-9-3 1 16,9-4-4-16,0 4-2 15,0 3 5-15,-9 0-8 16,0-1 3-16,0 0 0 16,13 2-1-16,-4-2 8 15,0 1-7-15,0-3 0 16,0 0 5-16,13-1-8 16,-13-2 3-16,0-2 0 15,0 2-2-15,-9-3 6 0,9 3-4 16,-9-1 0-1,0 1 4-15,0-2-7 0,9 2 3 16,13-1 0 0,-13-2-2-16,8 1 6 0,-8-9-4 15,14-6 0-15,-6 0 8 16,1-3-14-16,-9-3 6 16,13 3 0-16,-4 0-2 15,0 4 4-15,4 1-2 16,-4 7 0-16,-1 7 6 15,6 7-12-15,-14 6 6 16,-1-4 0-16,1 3-4 16,0 7 7-16,0 4-3 15,-9 3 0-15,0 0 0 0,0-2-1 16,0-6 1-16,0-3 0 16,9 1-1-16,-9-4 1 15,0 4 0-15,13-8-1 16,5-4 11-16,0-6-10 15,13-2 0-15,-13-4 2 16,22 3-3-16,-14-5 1 16,5 0 0-16,-4-5-2 15,-9 0 9-15,-9-4-7 16,13-2 0-16,-13-1 0 16,0 1-5-16,9-1 9 15,-5 3-4-15,14 0 0 16,4 4-1-16,-14 1 1 15,10 1 0-15,-5 0 1 0,-4 3-7 16,0-1 6-16,13 6 0 16,-4 0 0-16,13 3 7 15,-5-2-7-15,5-3 0 16,-13-4 7-16,4 3-14 16,-5 1 7-16,-3-3 0 15,3-1-5-15,-17 1 8 16,13-1-3-16,-13 1 0 15,9 7 0-15,-9-8-2 16,22-1 2-16,-13 3 0 16,0-4 1-16,13 2 1 0,-5-2-2 15,5 2 0-15,-13-2 0 16,-9 0-2-16,-9 0 2 16,9 3 0-16,-9 2-14 15,0-2 13-15,0-1 1 16,0-5-1-16,0-3 5 15,0-2-4-15,0-2 0 16,0-1 0-16,0 1-5 16,0-1 9-16,0-2-4 15,13 4 0-15,-13 1 4 16,9 1-4-16,9 2 0 16,-9 0 0-16,13-4-6 15,-13-3 5-15,9 0 1 16,-9 2-1-16,0-6 9 15,-1 2-8-15,6 0 0 0,-5 0 2 16,-9 3-12-16,0-4 10 16,0-2 0-16,0-3-4 15,9 0 13-15,-1 0-7 16,10 0 1-16,13-12-3 16,5-19 14-16,4-5-10 15,0-7-4-15,-14-5 6 16,6-6 3-16,3-9-3 15,-13-4-6-15,14-4 1 16,4-2 4-16,-13-1-2 16,4 0-3-16,-14-2 16 15,1-1-12-15,-5 0 9 0,-4-10-13 16,0-6 6-16,9-3-1 16,13-6-5-16,5-3 0 15,-5 6 1-15,13-3 9 16,5 6-10-16,-9 8 0 15,0 6 1-15,-13 5-3 16,-10 7 2-16,6-1 0 16,-14 6-8-16,-1-6 18 15,1 0-10-15,-9-2 0 16,9-1 5-16,13 3-9 16,-4 0 4-16,0 1 0 15,13 3-3-15,-13-2 4 16,0-2-1-16,4-3 0 0,-4 4 7 15,-10-4-10-15,1 6 3 16,0 3 0-16,-9 2-5 16,0 4 8-16,0-3-3 15,0 3 0-15,0-1 5 16,0 6-6-16,0 0 1 16,14 3 0-16,3-3-5 15,1 1 8-15,0-1-3 16,4-3 0-16,5-8 7 15,4-5-8-15,4-7 1 16,5-5 0-16,0-1-7 16,-4 5 7-16,-5 1 0 0,-4 3 0 15,-10 1 10 1,6 2-14-16,-14 4 4 0,-1-1 0 16,1 3-7-16,14 2 8 15,-15 0-1-15,1 4 0 16,9 0 7-16,-9 8-9 15,0 6 2-15,4 8 0 16,-13 8-7-16,0 10 7 16,0 11 0-16,0 1 0 15,0 2 1-15,0 2-1 16,0-6 0-16,0 1 1 16,0-3-5-16,0 2 4 15,0 0 0-15,0 7-3 16,0 2-27-16,-40 2 13 15,-58 52-8-15,-35 31 25 0,-49 28 15 16,-9 20-15-16,-18 12 0 16,-4 7 3-16,4 2 1 15,36-15-8-15,48-21 4 16,50-24-29-16,35-23 29 16,40-24-11-16,-9-24-2 15,9-14 12-15,0-6-12 16,0-3 13-16,0-14 12 15,49-46-11-15,26-30 10 16,50-21-11-16,30-19 0 16,27-14 0-16,18-6 3 15,9-6-3-15,-4 9 0 0,-14 14-15 16,-31 22 11-16,-45 23 4 16,-39 26 0-16,-36 20-4 15,-32 13 4-15,-8 12 0 16,-8 9-4-16,-59 5-13 15,-31 3 9-15,-44 11 8 16,-31 43 0-16,-36 22-5 16,-31 24 6-16,-27 19-1 15,-21 22 0-15,-10 15 12 16,0 2-17-16,58-11 5 16,41-22 0-16,83-35-3 15,58-19 3-15,49-26 0 16,9-11-1-16,0-15 9 0,0-12-13 15,18-7 6-15,71-26-1 16,44-38 21-16,49-30-19 16,49-18-2-16,18-25 2 15,27-16 5-15,21-17-6 16,1-8-1-16,-9 8 0 16,-40 17-10-16,-58 22 10 15,-40 28 0-15,-62 17-5 16,-54 24 5-16,-35 17-5 15,0 25 3-15,-67 20-27 16,-92 57 24-16,-95 58 2 16,-61 41 3-16,-36 20 11 15,13 3-6-15,41-6 3 0,57-1-8 16,31-2 3-16,36-1-2 16,22-2-1-16,44-19 0 15,40-27 2-15,27-36-1 16,31-37-1-16,9-26 0 15,0-13 4-15,0-9-1 16,31 0 3-16,54-45 0 16,48-37 6-16,49-34-8 15,32-20-4-15,12-8 0 16,14-1 12-16,-18 18-15 16,-22 20 3-16,-67 30 0 15,-44 32-9-15,-53 22 14 16,-36 15-5-16,0 8 0 15,-85 11-36-15,-88 48 35 0,-67 41 1 16,-75 29 0-16,-18 27-2 16,-23 20 4-16,19 0-2 15,52-12 0-15,63-20 4 16,71-36-4-16,62-32 0 16,62-17-5-16,27-19-2 15,45-12 9-15,62-19-2 16,57-9 12-16,45-14-7 15,31-39 7-15,31-16-12 16,-14-19 1-16,19-24 1 16,4-28 1-16,-14-12-3 15,-17 10 0-15,-36 28 5 0,-79 41-6 16,-77 33 1-16,-39 27 0 16,-18 13-8-16,-98 0-13 15,-62 50 21-15,-62 26 0 16,-27 24 11-16,1 13-12 15,17 18 1-15,22 2 0 16,27 2-3-16,40-10 3 16,26-18 0-16,40-17-1 15,28-21 7-15,25-25-8 16,23-15 2-16,0-15-4 16,58-14 4-16,58 0 7 15,66-27 0-15,40-33-2 16,36-17-1-16,22-16 2 0,13-17-6 15,-4-23 3 1,-23-21-3-16,-35-5 0 0,-58 24 0 16,-57 33-4-16,-81 45 8 15,-35 43-8-15,-102 14-18 16,-111 51 22-16,-94 52 4 16,-75 26 5-16,-9 13 0 15,27-3 7-15,66-21-11 16,59-13-3-16,74-11-2 15,54-10 10-15,40-12-13 16,44-15 3-16,27-10-1 16,0-16-7-16,67-11 16 0,57-20-1 15,50 0 8 1,57-37-10-16,26-30 6 0,41-15-11 16,9-13 5-16,-14 0-8 15,-62 7 7-15,-67 20-4 16,-79 14 0-16,-63 18 8 15,-22 13-12-15,-31 11 4 16,-76 12 0-16,-53 6 2 16,-62 43 2-16,-18 7-4 15,0 9 0-15,14 6 5 16,12 5-7-16,6 6 2 16,25 0 0-16,28-8-5 15,62-12 5-15,35-17 0 16,49-13 0-16,9-9-12 15,44-15 10-15,81-8 1 0,57 0 1 16,58-28 7-16,40-26-6 16,-14-14-1-16,-17-3 0 15,-18 1 8-15,-66 14-7 16,-72 10-1-16,-62 17 1 16,-31 12-9-16,-89 17-4 15,-84 0 9-15,-63 25-5 16,-35 29 9-16,14 9-1 15,48 5 0-15,36 5 2 16,39 7-9-16,28 2 7 0,39-4 0 16,18-4-2-1,49-11 8-15,18-15-6 0,106-18 0 16,81-18 4-16,70-12 8 16,49-22-12-16,5-32 2 15,-53-10 4-15,-54 4 0 16,-107-3-6-16,-57 7 1 15,-58 1 6-15,-31 13-14 16,-85 8 4-16,-75 26 3 16,-40 8-3-16,-44 20 8 15,8 36-5-15,27 12 4 16,18 5 8-16,31 4-10 16,36 2-2-16,13 6 0 15,35-8 0-15,40-12 4 16,41-14-4-16,26-12 0 0,66-10 7 15,77-15-2-15,70-14 0 16,53 0-5-16,50-28 11 16,-1-20-6-16,-35 2-5 15,-62 9 0-15,-80 9 11 16,-81 14-11-16,-48 8 1 16,-9 0 2-16,-58 6-6 15,-66 0-15-15,-58 6 18 16,-49 29 0-16,0 4 6 15,22 4-8-15,18 2 2 16,18 2 0-16,31 6-7 16,44-1 7-16,40 5 0 15,49 1-2-15,18-8 8 0,98-12-6 16,66-20 5-16,67-18-5 16,26-6 17-16,10-33-10 15,-36-4-7-15,-49 10 1 16,-85 4 9-16,-48 13-6 15,-49 7-3-15,-9 7-1 16,0 2 18-16,-93 0-3 16,-41 0-14-16,-48 18-1 15,-13 14 0-15,26 5 0 16,31 2 0-16,14 4 2 16,22 2-9-16,13 6 7 15,22 11 0-15,41 12-4 16,26-3 5-16,35-9-1 15,72-20 0-15,48-27 5 0,14-15 4 16,13-3-9-16,-17-34 1 16,-23 1 4-16,-27 1 5 15,-39 3-9-15,-36 11-1 16,-31 9 4-16,-9 0 3 16,0 1-7-16,-58 11-7 15,-84 0-3-15,-49 0 5 16,-40 31 5-16,0 9 0 15,13 6 3-15,36 7-5 16,26 14 2-16,54-4 0 0,44 2-6 16,27-7 8-1,31-10-2-15,0-9 0 0,40-8 10 16,36-14-11-16,48-17 2 16,41 0-1-16,17-11 10 15,0-17-2-15,-31-4-8 16,-27 4 0-16,-35 10 11 15,-44 8-10-15,-23 4-1 16,-22 6 0-16,0 0-8 16,0 0 8-16,-49 0-17 15,-27 14 11-15,-21 18 12 16,3 4-4-16,-3 1-2 16,30 0 0-16,-9 4-7 15,10 9 9-15,8 1-2 16,18 11 0-16,22 11 2 0,18-5-2 15,9-6 0-15,67-16 3 16,48-27 2-16,32-13-5 16,4-6 8-16,-14 0-8 15,-44-2 11-15,-35-7-6 16,-36 4-5-16,-22 5 0 16,-9 0-4-16,-9 0 4 15,-49 0-20-15,-26 0 7 16,-23 9 19-16,1 16-6 15,12 2 0-15,14 8 2 16,14 4-8-16,8 6 6 16,14-2 0-16,21-4-6 0,14-5 4 15,9-7 2-15,32-11 0 16,43-5 4-16,18-8 6 16,23-3-10-16,-1 0 1 15,-17 0 7-15,-13-14 0 16,-19 3-8-16,-8 2 0 15,-27 3 9-15,-13 4-13 16,-18 2 4-16,0 0-1 16,-31 0-8-16,-54 0-3 15,-21 0 12-15,-10 17 0 16,23 5 9-16,4 1-16 16,14 5 7-16,8 1 0 15,27-4-8-15,13-3 11 0,18-9-3 16,9-5 0-1,0-6-2-15,36-2 2 0,44 0 19 16,22-28-16-16,14-12 12 16,-1-7-11-16,-17-8 5 15,-23 3 12-15,-26-9-19 16,-22 2 32-16,-27-3-34 16,0 2 3-16,-67 9-11 15,-26 9-6-15,-14 13 9 16,-26 18 2-16,-22 11-2 15,-5 0 0-15,-23 3 5 16,10 19 0-16,18-2 0 16,52-3 1-16,55-9-1 15,39-8 0-15,9 0 2 0,0 0-8 16,66-8 6 0,50-29 0-16,44-16 15 0,40-14-15 15,-18-11 0-15,-18-7 5 16,-8-7 7-16,-23-22-12 15,0-14 0-15,-26 1 2 16,-32 14-3-16,-17 22 1 16,-58 29 0-16,-9 19-9 15,-97 18-4-15,-36 19 13 16,-63 6 0-16,-4 10-6 16,1 23 2-16,3 9 4 15,32 0 0-15,40-5-5 16,30-2 12-16,32-7-7 0,36-11 0 15,17-6 8 1,5-8-13-16,13-3 5 0,0 0 0 16,80-6 6-16,62-33 0 15,58-21-1-15,40-13-5 16,0-9 9-16,-18-6-10 16,-53 2 1-16,-45 8 0 15,-66 4 0-15,-58 6 4 16,0 6-4-16,-76 8 0 15,-39 9-17-15,-27 19 13 16,-1 16 4-16,-12 10 0 16,4 0-14-16,4 36 16 0,-13 9-2 15,-4 6 0-15,0 0 6 16,48-6-7-16,32-8 1 16,44-12 0-16,40-1-8 15,22-8 10-15,71-7-2 16,71-9 9-16,36 0 0 15,40-37-2-15,-9-18-7 16,0-15 0-16,-13-15 4 16,-18-15-1-16,-18-4-3 15,-57 0 0-15,-45 2 9 16,-54 14-10-16,-26 13 1 16,-18 14-5-16,-48 13-5 15,-41 11 1-15,-17 9 9 16,-10 14-4-16,1 5 4 0,-5 9-1 15,5 0 1-15,-9 0-1 16,0 23-7-16,-5 3 8 16,23-2 0-16,22-1-4 15,31-5 13-15,35-8-9 16,36-1 0-16,0-3-8 16,18-1 1-16,71-5 8 15,35 0-1-15,36-5 7 16,31-38 1-16,0-13-8 15,-18-15 0-15,-8-8 8 16,-41-6-8-16,-39 3 0 16,-46 5 0-16,-39 6-7 15,0 3 5-15,-57 15 2 0,-19 10 0 16,-4 15-15-16,-13 19 11 16,-5 9-1-16,-26 0 2 15,-18 15-21-15,-9 19 30 16,-14-1-6-16,10 4 0 15,30-6 6-15,23-5-6 16,35-8 0-16,27-7 0 16,32-9-7-16,8 1 6 15,0-1-7-15,66-2-1 16,59 0 9-16,39-16 6 16,14-30-6-16,35-18 0 15,-13-22-3-15,-18-9 8 16,-26-5-5-16,-41 6 0 0,-62 2 10 15,-39-2-13-15,-14 9 3 16,-80 12-9-16,-22 24-2 16,-45 24-5-16,-4 19 11 15,-5 6 5-15,-4 17-7 16,5 28 7-16,13 9 0 16,17 0 1-16,37 0-4 15,30-3 3-15,31-6 0 16,27 3-2-16,0 0 11 15,40-3-9-15,45-2 0 16,21-12 0-16,27-17-13 16,10-14 7-16,21 0 6 0,-22-27-2 15,-17-18 12 1,-10-16-8-16,-26-6-2 0,-22-19 1 16,-10-15-1-16,-12-10 0 15,-23 1 0-15,-13 13-7 16,-9 26 11-16,0 26-8 15,0 20-7-15,-49 19-6 16,-9 6 11-16,-8 0 3 16,8 0 3-16,18 8-4 15,13 1 8-15,18-3-4 16,9-3 0-16,0-3-4 16,67 0 4-16,48-3 10 15,45-31-8-15,14-17 4 0,-10-3-3 16,-48-6-3-1,-50-2 0-15,-30-9 12 0,-14-5-16 16,-22 0 4-16,0 13-9 16,0 21 6-16,-22 25-82 15,-14 17-112-15,-13 0-136 16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8:10.148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157 0 87 0,'0'0'160'0,"0"0"-45"15,0 0-37-15,0 0 57 16,0 0-67-16,0 0 7 16,0 22-33-16,0-22-33 15,58 2 1-15,44 6 3 16,62-4-3-16,45-1-6 15,53-3 1-15,14 2-2 16,21-2-3-16,-8 4 2 16,-22-2-2-16,-10-2 0 15,-35 0 0-15,-48 6-5 16,-50-3 12-16,-40 3-7 0,-35-4 0 16,-22 1 1-16,-18 0-4 15,13-3 3-15,-4 0 0 16,-9 0 0-16,13 0 4 15,-22 0-4-15,9 0 0 16,-9 0 5-16,0 0 4 16,0 0-9-16,-58-3-3 15,-49-11-2-15,-57 6-2 16,-36 2 7-16,-40 0 0 16,-9 6 8-16,1 0-8 15,-1 0 0-15,0 6 0 16,-9 19-2-16,18 6 1 15,18 1 1-15,40-1 0 0,49-6 0 16,57-5 1 0,36-8-1-16,23-7-3 0,8-2-2 15,0 3-3-15,9-1 8 16,-22 4-3-16,13-1 11 16,0 1-9-16,0-4 1 15,9 1-2-15,0-6-1 16,49 3-3-16,66-3 6 15,76 0 9-15,67 0-7 16,57 0 3-16,50-9-5 16,-1 1 3-16,-40 2-2 15,-53 3 2-15,-80 3-3 16,-57 0 6-16,-59 0-3 16,-26 0 1-16,-22 0 3 0,-5 0-6 15,-4 6 6-15,0 1-7 16,4 0 0-16,-13 2 0 15,8-3 6-15,1-1-6 16,-18-2 0-16,0-1 2 16,0-2-9-16,0 4 7 15,-9-2-10-15,-84 4 10 16,-45 3 10-16,-62-1-2 16,-48 4-6-16,-41 2 3 15,-18 2-3-15,-26 4-2 16,9 3 0-16,26 0-1 15,49 0 1-15,67-4 0 16,49-2 0-16,53-3 4 0,44-5-9 16,19-1 5-16,-6-2 0 15,23 3-4-15,0-7 2 16,0 4 1-16,0 1-8 16,49 1-1-16,49 0 10 15,71-8 1-15,93 0 2 16,89 0 3-16,62-6-6 15,45-9 0-15,-36 7 0 16,-67 3 6-16,-75 5-6 16,-98-3 0-16,-57-3 0 15,-59 6 11-15,-39 0-9 16,-18 0 12-16,-9 0-7 0,0 0-6 16,-76 0-1-16,-57 0 13 15,-67 17-5-15,-62-3 1 16,-31 0-9-16,-45 4 0 15,-26-5-3-15,-9 7 13 16,30 0-11-16,46-3 1 16,83-3-12-16,90-6 12 15,75-2 0-15,49 0 0 16,40 3-20-16,67-1 2 16,44-6 8-16,62-2-54 15,45 0-138-15,39-8-260 16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8:12.52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0 188 466 0,'0'0'78'0,"0"0"-2"16,0 0 8-16,0 0-44 0,0 0 5 16,0 0-16-16,0-12-25 15,36 12 13-15,30 0 0 16,41 0-12-16,17 0 22 16,41 0-26-16,43 0 10 15,72 0-4-15,45 0-1 16,30 0 5-16,36 0-11 15,22 0 0-15,27-6 1 16,9 1 4-16,13-7-5 16,-14 7 0-16,10-6 7 15,22 0-5-15,31 2-2 16,13 0 0-16,14 3-2 0,-23 3 3 16,-35-2-1-1,-67-1 1-15,-40 4 6 0,-75-1-7 16,-40 3 0-16,-67 0 1 15,-40 0 2-15,-45 0 0 16,-30 0-3-16,-10 0 0 16,-8 0 10-16,22 0-9 15,-4 0-1-15,-10 5 7 16,10-1-7-16,-18-4 0 16,8 0 0-16,-17 0 3 15,9 0 5-15,0 0-8 16,8 0 0-16,10 0 4 0,13 2-9 15,4 1 5-15,31-1 0 16,10-2-2 0,12 0 8-16,-12 0-6 0,-41 0 0 15,-44 0 8-15,-18 0-7 16,-31 0 1-16,0 0 0 16,0-11-2-16,-67-11 0 15,-39-9-102-15,-37-4-351 16</inkml:trace>
  <inkml:trace contextRef="#ctx0" brushRef="#br0" timeOffset="1658">84 148 306 0,'0'0'199'0,"0"0"-48"16,0 0-31-16,0 0-37 16,0 0-14-16,0 0-47 15,0-15-3-15,0 19-19 16,9 27 9-16,0 16 33 0,0 10-3 15,4 9-23-15,-4 13 27 16,-9 12-29-16,9 11-1 16,-9 11-3-16,0 0-4 15,0 3 1-15,9-11-7 16,0-9 1-16,-9-6-2 16,0-5 1-16,0 3 0 15,0 0-3-15,0-6 11 16,0-14-8-16,-18-17 0 15,18-15 5-15,-9-13-9 16,9-9 4-16,-9-6 0 16,9-4-2-16,0 0 10 15,0-4-8-15,0 0 0 16,0 0 9-16,0 0-13 16,0 0 4-16,0 0 0 0,0 2-10 15,45 0 21-15,35-2-11 16,31 0 2-16,35 0 8 15,14 0-8-15,23-8-2 16,-1-4 0-16,9 4-1 16,13 5 5-16,-4 0-4 15,9 3 0-15,31 0 1 16,31 0-6-16,35 0 5 16,36 0 0-16,14 0-3 15,17 12 6-15,9 6-3 16,-18-5 0-16,-17-2 9 15,-23 0-14-15,-17-5 5 16,-27-2 0-16,-5-4-8 0,5 0 12 16,-13 0-4-16,-1 0 0 15,5 0 10-15,-4 0-11 16,-18 0 1-16,-10 0 0 16,-30 0-1-16,-4 0 1 15,-23 0 0-15,-9 0-1 16,-4 0 3-16,13 0-2 15,9 0 0-15,5 0 0 16,-19 0-3-16,-3-7 3 16,-10 2 0-16,-22-1-2 15,-17 3 9-15,-19 3-7 16,-21 0 0-16,3 0 3 0,-12 0-8 16,8 0 5-16,14 0 0 15,9 0-4-15,17 0 12 16,-8 0-8-16,-5 0 0 15,-31 0 4-15,-31 0-8 16,-23 0 4-16,-17 0 0 16,-9 0-4-16,9 0 9 15,0 0-5-15,13 0 0 16,27 0 0-16,-5 0-3 16,36 0 3-16,-26 5 0 15,3-1-6-15,-8-2 9 16,-18-2-3-16,-13 0 0 0,-9 0 8 15,-9 0-1 1,9 0-7-16,0-2 0 0,4-13 7 16,-13 1 0-16,9-2 4 15,-9-7 5-15,9 0-10 16,0-5 15-16,0-6-21 16,13-6 1-16,-13-11 20 15,0-7-16-15,0-17 24 16,-9-15-4-16,0-10-22 15,0-10 25-15,-27-6-22 16,-22-11-4-16,-9-15 20 16,9 0-20-16,9 9 0 15,5 18-2-15,-5 27 14 16,22 20-14-16,-13 19 0 16,22 16 5-16,0 13-4 0,9 9-1 15,-9 4 0-15,-40 7-5 16,-44 0-28-16,-89 0-5 15,-98 0-172-15,-62 0-377 16</inkml:trace>
  <inkml:trace contextRef="#ctx0" brushRef="#br0" timeOffset="3151">1817 284 326 0,'0'0'213'0,"0"0"-65"0,0 0-5 16,0 0-32-16,-18-156 17 16,9 145-39-16,9 8-26 15,0 3 6-15,0 0-69 16,-13 28 4-16,13 35-3 15,-18 25-1-15,1 27 20 16,-15 21-13-16,6 14 2 16,-14 8 6-16,4-2-15 15,-4 6 0-15,0-1 1 0,14-5 9 16,8-12-10 0,9-28 0-16,9-34 5 0,0-25-16 15,0-26 11-15,0-16-50 16,0-12-51-16,0-3-79 15,-22-9-77-15</inkml:trace>
  <inkml:trace contextRef="#ctx0" brushRef="#br0" timeOffset="4905">3616 293 407 0,'0'0'176'0,"0"0"-17"0,0 0-19 16,0 0-62-16,0 0-43 16,0 0-28-16,0 129 19 15,0-18 45-15,0 19-47 16,-8 14-7-16,-1 9 6 16,0-5-17-16,9-4-3 15,-9-8-3-15,0-17 6 16,-4-18-16-16,4-21-9 15,9-27-123-15,-9-10-243 16</inkml:trace>
  <inkml:trace contextRef="#ctx0" brushRef="#br0" timeOffset="5844">5811 128 456 0,'0'0'152'0,"0"0"3"16,0 0-3-16,0 0-41 0,0 0-54 16,0 0 6-16,-164 108-15 15,164-1 5-15,0 32-11 16,22 25-37-16,14 15 21 15,3 10-26-15,1-2 0 16,-13-6 1-16,-9-11 7 16,4-23-8-16,-13-28 0 15,-9-27-17-15,0-28-44 16,0-22-208-16,0-16-232 16</inkml:trace>
  <inkml:trace contextRef="#ctx0" brushRef="#br0" timeOffset="6193">6757 958 693 0,'0'0'94'0,"0"0"-35"15,0 0 17-15,0 0-35 16,0 0-35-16,254 45 7 16,-210-14-9-16,-4 0 4 15,-31 3-8-15,-9 3 0 0,-9 9 0 16,-58 4 14-16,-21 1-6 16,3-6 8-16,19-11 8 15,17-8-22-15,31-9 8 16,18 0-10-16,0-1 4 15,35 2 5-15,63-15-8 16,44-3 11-16,32-9-12 16,8-36-228-16,0-18-275 15</inkml:trace>
  <inkml:trace contextRef="#ctx0" brushRef="#br0" timeOffset="6457">8695 168 639 0,'0'0'243'16,"0"0"-55"-16,0 0-28 16,0 0-79-16,0 0-78 15,0 0 52-15,0 153-6 16,0-46-46-16,17 24 46 15,14 10-39-15,-4 10-6 16,13-2 2-16,-4-4-6 16,4-1-9-16,0-11-89 15,17-17-215-15,10-26-609 16</inkml:trace>
  <inkml:trace contextRef="#ctx0" brushRef="#br0" timeOffset="6989">9814 731 600 0,'0'0'181'16,"0"0"-25"-16,0 0-51 0,0 0-29 15,156-156-24-15,-99 131-38 16,1 2-10-16,-13 9 5 16,-5 5 1-16,-32 7-10 15,-8 2 0-15,0 0-2 16,0 0-8-16,0 14-7 16,0 20 17-16,0 14-4 15,0 3 11-15,0 10-7 16,0 2 7-16,0 6 0 15,0-2 4-15,0 1-11 16,9-5 0-16,13-1-1 16,-13-6 6-16,0-4-5 15,0-10 0-15,-9-11 5 16,9-8-3-16,-9-9-2 16,0-10 0-16,0 0-10 0,-27-4 3 15,-30 0 7-15,-32 0 11 16,13 0-2-16,10-8-8 15,26 3-1-15,22 5 0 16,18-4 0-16,0-1 1 16,49-7-1-16,35-8 0 15,32-2-11-15,8-3 0 16,0 2-32-16,-26 6-49 16,-22 3-32-16,-27 6-83 15,-23 1-180-15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9:02.072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55 135 376 0,'0'0'92'16,"0"0"-41"-16,0 0 10 16,0 0-30-16,0 0-19 15,0 0-11-15,9-2 3 16,71 7-4-16,53-2 17 16,67-3-2-16,80 0 29 15,27 0-27-15,35 0-15 16,-18 0 5-16,-26 0 2 0,-18 0-9 15,-40 2 0-15,8-2 6 16,10 0 2-16,0 0-4 16,31-8 4-16,17-9 11 15,36-3-12-15,45 3-2 16,13 3-4-16,4-3 7 16,-13 7-2-16,-36 3-6 15,-48 4 1-15,-32 3-3 16,-4 0 3-16,5 0-1 15,-5 0 0-15,13 0 8 16,5 0-10-16,-23 0 2 16,-3 0 0-16,-28 0 0 15,-22 0 3-15,-22 0-3 16,-17-2 0-16,-14-4 9 16,-14 0-9-16,-13 0 0 0,1 1 0 15,-19 2 7-15,10 3-4 16,-19 0-3-16,-4 0 5 15,-13 0 4-15,-13 0-8 16,-1 0-1-16,5 0 2 16,14 0-3-16,30 0 1 15,0 0 0-15,10 0-4 16,3 3 12-16,-12 2-8 16,-23 0 0-16,5-4 3 15,-23 5-9-15,-4 0 6 16,-4-1 0-16,-10 2-2 15,1-5 12-15,-18 1-10 0,8-1 0 16,-8-2 8-16,5 0-7 16,-5 0-1-16,8 0 0 15,-8 0-1-15,0 0 8 16,-13 0-7-16,4 0 0 16,-14 0 4-16,14 0-9 15,-9 0 5-15,-4 6 0 16,-9-1-5-16,-9-5 6 15,-9 3-1-15,0-3 0 16,0 4-12-16,0-2 10 16,-54 4-10-16,-35 6 12 15,-35-1 12-15,-27 0-6 16,-22-2-6-16,-58-1 0 0,-18 3 8 16,-40-5-7-16,-44 0-1 15,-14 3 0-15,-4-2-5 16,-13 4 7-16,26-1-2 15,5-2 0-15,4 3-1 16,-4-2-6-16,0 5-9 16,-13-3-45-16,-37 4 19 15,-12 5-2-15,-27 2 44 16,4 3 7-16,32 3-3 16,53-7 7-16,66-5-4 15,54 0-1-15,53-9 5 16,22 4-11-16,14-2 0 0,-1 0 2 15,-26 1 4-15,-31 2-6 16,-31 0 0-16,-23-4 7 16,5 2-14-16,0 2 7 15,58-3 0-15,31-4-6 16,44-1 6-16,40-4 0 16,23 0 5-16,4 0 3 15,13 0-1-15,0-12-7 16,-13 2 0-16,-4-3-2 15,-14 5 4-15,-9 3-2 16,-9-1 0-16,-8 3 4 16,-5 0-6-16,-5 3 2 15,10 0 0-15,-5 0-4 0,4-3 8 16,10 0-4 0,-10-3 6-16,-22 6 2 0,-17 0-6 15,-9 0-2-15,-1 0 0 16,23 0-3-16,4 0 5 15,14 0-2-15,4 0 0 16,13 6 7-16,9-3-7 16,14 0 0-16,-5-3 0 15,0 0-4-15,0 0 7 16,-8-6-3-16,21-5 0 16,-22 0 11-16,18 2-11 15,5 1 0-15,-5 2 0 0,9 3-5 16,4 0 5-16,0 2 0 15,14-4-3-15,4 5 8 16,9-2-5-16,0 2 0 16,0 0 3-16,0 0-11 15,0 0 8-15,0 0 0 16,0 0-4-16,0 0 10 16,0 0-6-16,0 0 0 15,0-3 5-15,67-6-6 16,48-2 1-16,59-5 0 15,66-5-5-15,66 5 12 16,67 1-7-16,49 4 0 16,27 8 7-16,0 3-8 15,-5 0 1-15,-35-3 0 16,-45 0-6-16,-66 1 9 0,-76-4-3 16,-80 4 0-1,-66-2 7-15,-45 4-11 0,-22-2 4 16,-9-2 0-16,0 2 15 15,-58-1-15-15,-49 3 23 16,-44 0-18-16,-62 0 7 16,-36 17-7-16,-26 6-5 15,-23 2 0-15,-40-5-10 16,-26 0 12-16,-9-3-2 16,-18-1 0-16,27-1 9 15,39 5-9-15,36-7 0 16,58 8 0-16,23-4 0 0,25 5 0 15,32-2 0-15,14 0-2 16,52-6 6-16,36-5-4 16,49-9 0-16,18 0-7 15,129 0 2-15,93-25 5 16,84-7 0-16,49 10-4 16,32 5 11-16,-15 5-7 15,-34 6 0-15,-41 6 5 16,-75-2-11-16,-58-2 6 15,-66 1 0-15,-58 1 1 16,-41-1 4-16,-17 3-5 16,-57 0 0-16,-68 0 3 15,-66 3-3-15,-49 11 0 0,-17 1 0 16,-14-2-2 0,-5 1 5-16,5 3-3 0,5 1 0 15,17 7 5-15,0 2-4 16,40 3-1-16,14-5 0 15,70-5-8-15,59-9 8 16,39 1 0-16,27-1 0 16,0 0-8-16,0 3 3 15,9-5 5-15,31-1 0 16,-5-2-6-16,23-6 11 16,49 0-5-16,26 0 0 15,58-9 9-15,40-9-11 16,36-6 2-16,-5 7 0 15,-13 3-6-15,-58 6 6 0,-67 2 0 16,-66 3 0-16,-58 3 11 16,-22 0-13-16,-81 0 2 15,-61 0 0-15,-36 9 3 16,-4 10-3-16,4 4 0 16,18 2-1-16,22-2 4 15,35-3-3-15,37-6 0 16,39-9 4-16,49 1-15 15,0-3 9-15,22 3 2 16,36 0 2-16,8-6 7 16,19 0-9-16,12 0 0 15,37 0 5-15,17 0-12 16,53-9 7-16,14-5 0 0,22 2-2 16,0 1 8-16,-49 5-6 15,-49 6 0-15,-53 0 7 16,-54 0-15-16,-35 0 8 15,-35 0-1-15,-81 3-11 16,-48 6 20-16,-18 2-8 16,-18 1 0-16,9-1 5 15,9 0-4-15,8 4-1 16,1 1 0-16,13 4-4 16,5 0 8-16,12 0-4 15,28-4 0-15,39-1 8 16,27-3-13-16,23-4 5 15,12-2-3-15,14-1-7 0,0-2 6 16,0 3 4-16,58-6 0 16,58 0 8-16,39 0 1 15,27-6-9-15,45-14 2 16,22 0-10-16,22 3 9 16,-5 0-1-16,-35 10 0 15,-57-1 10-15,-72 8-7 16,-53 0-3-16,-40 0 2 15,-9 0-13-15,-58 0 18 16,-53 0-7-16,-54 0 8 16,-48 8 0-16,-5 5-6 15,-13 4-2-15,23 0 7 16,17-3-8-16,17 0 1 16,50-2 0-16,48-4-2 0,36-5 4 15,40-1-2-15,0 4 0 16,0 0-6-16,58 0 6 15,35-4 1-15,32-2 3 16,57 0-2-16,58-2 4 16,58-18-6-16,84-3 0 15,80 1 10-15,53-4-10 16,32 3 0-16,-1 0 0 16,-17 4-6-16,-45-1 11 15,-40 3-5-15,-53 6 0 0,-27 2 7 16,-57 1-9-1,-31 0 2-15,-37-1 0 0,-34 3 3 16,-5 3 8-16,-27 0-5 16,-13 3 2-16,-5 0-2 15,-12 0 4-15,-28 0-10 16,-30 0 0-16,-37 0-4 16,-17 0 7-16,-31 0-3 15,0 0 0-15,-66 0 9 16,-59 0-9-16,-39 0 0 15,-49-2 0-15,-23-1-3 16,-44-2 8-16,-44 5-5 16,-58 0 0-16,-80 0 4 15,-44 0-5-15,-50 5 1 16,-8 6 0-16,35 4-13 0,81-1 11 16,61 5 2-16,94 4-3 15,53-3-1-15,75 0 4 16,72-5 0-16,44-8 2 15,49-4-9-15,27-3 7 16,120 0 0-16,88 0 0 16,129-20 10-16,98 1-10 15,94-2 0-15,66 2 3 16,31 5-11-16,-31-4 8 16,-67 2 0-16,-97-4 4 15,-103 0-3-15,-66 0-1 16,-62-2 0-16,-45 1 9 0,-27 5-16 15,-48 4 7-15,-41 7 0 16,-30 2 2-16,-14 3 8 16,-22-5-10-16,-40-1 15 15,-93 3 1-15,-89-2 15 16,-102 5-31-16,-67 0 0 16,-54 0-6-16,-52 0 9 15,-10 0-3-15,-22 5 0 16,32 12 1-16,66 2-3 15,89 1 2-15,111-3 0 16,98-3-11-16,75-5 11 16,58-6-14-16,0-3 1 15,84 0-5-15,72 0 18 16,61-14 0-16,81-15 1 16,57 4-6-16,59 3 5 0,34 13 0 15,1 9-2-15,4 0 14 16,-44 0-12-16,-54 0 0 15,-66 0 2-15,-80 0-11 16,-76 0 9-16,-44 0 0 16,-53-5 22-16,-14 1-14 15,-22 2 21-15,-58 2-2 16,-75 0-25-16,-71 0 14 16,-72 0-16-16,-53 0 0 15,-22 0-5-15,-31 0 9 16,-4 8-4-16,44 6 0 15,79-3 6-15,130 7-15 0,124 1 9 16,98 1 0-16,138-3-9 16,102-6 14-16,61-11-5 15,33 0 0-15,-1 0-34 16,-23-31 25-16,-16 0-9 16,-19-3 14-16,-18 9-13 15,1-1 26-15,-41 4-9 16,-39 7 0-16,-49 4 8 15,-63 6-9-15,-30-1 1 16,-19 3 0-16,-30-3-1 16,-1 3 9-16,-17-5-5 15,-18 3 18-15,-13 1-20 16,-18 4 24-16,-9 0-14 0,0-2-4 16,-36-1 23-16,-31 3-29 15,-21 0 4-15,3 0-5 16,19 0 9-16,26 0-11 15,13 3 2-15,18 3-2 16,9-1-9-16,0 3 9 16,53 1 2-16,45-4 5 15,35-5 7-15,49 0-6 16,18-14-6-16,49-14 5 16,31-1-11-16,18 11 6 15,-1 0 0-15,-30 11-5 16,-36 0 14-16,-80 1-9 0,-62 6 0 15,-54-3 1-15,-26 3 0 16,-9 0-1-16,-17-3 0 16,-68 1 6-16,-39-1 1 15,-32 3-7-15,-44 0 0 16,-31 0 7-16,-35 0-8 16,-41 8 1-16,-39 3 0 15,4 1-3-15,22 2 5 16,71 6-2-16,89 0 0 15,84 6 0-15,63 1-10 16,26 0 10-16,72-5 0 16,66-6 3-16,22-11 3 15,49-5-6-15,-13 0 0 0,13-7 6 16,-22-19-18 0,13 1 12-16,-22 8 0 0,-22 4-12 15,-22 5 10-15,-54 7 2 16,-44 1-2-16,-18 0 8 15,-31 0-17-15,0 0 11 16,-58 0-10-16,-66 0 4 16,-49 16 8-16,-40 4-2 15,-14 0 0-15,-44 6 8 16,-5 2-8-16,-12-3 0 16,-1 4 3-16,31-4-10 15,41-5 7-15,52-6 0 16,67-3-3-16,90 0 8 15,39-2-5-15,111 2 0 0,98 1 2 16,75-10 8-16,58-2-10 16,-17 0 0-16,-23 0-1 15,-53-9-15-15,-71-4-3 16,-54 1 19-16,-70 4-2 16,-37 5-3-16,-30 0 5 15,-18 3 0-15,0 0-6 16,-84 0-6-16,-72 0 12 15,-70 0-12-15,-72 9 25 16,-57 3-12-16,-27 1-1 16,-9 7 0-16,35 0-9 15,59 3 14-15,74-1-5 0,99-2 0 16,66-6 6-16,58 0-17 16,89-5 9-16,93-4 2 15,85-1 16-15,48-4-11 16,23 0-5-16,-5-26 0 15,-17-5 10-15,-28 0-12 16,-30 2 2-16,-36 0 0 16,-31 4-10-16,-40 7 13 15,-35 0-3-15,-19 6 0 16,-30 4 8-16,-18 5-8 16,-31 0 0-16,-9 3 2 15,-9 0-7-15,0 0 5 16,-76 0 0-16,-48 0-9 0,-67 0 19 15,-40 3-10-15,-27 14 0 16,9 3 3-16,9 2-7 16,58-2 4-16,58-2 0 15,66-10-2-15,58 0-5 16,58-5 7-16,84 0 0 16,58-3 8-16,53 0-9 15,14-8 1-15,-19-15 0 16,-8-6-6-16,-22-5 18 15,4 1-12-15,-22-4 0 16,4 9 4-16,-13 5-13 16,-31 12 9-16,-53 8 0 0,-49 3-7 15,-49 0 7-15,-9 0-3 16,-40 3-6 0,-62 14 9-16,-54 6 9 0,-35-1-9 15,-18-3 0-15,-4 1 3 16,-5 0 5-16,27-5-8 15,45-1 0-15,43-1 7 16,46-3-10-16,34 0 3 16,23 2-2-16,49-7-7 15,107-1 18-15,53-4-6 16,39 0-3-16,1-13 13 16,-49-9-21-16,-44 3 8 15,-50 1 0-15,-39 4-4 16,-40 9 8-16,-10-1-4 0,-17 6 0 15,0 0 8-15,-17 0-19 16,-50 0 5-16,-49 0 6 16,-17 11 3-16,-31 3-1 15,13 4-2-15,-14-2 0 16,14 4 5-16,18-2-5 16,44 1 0-16,31-2 0 15,49 0-6-15,9-3 6 16,67-2 0-16,75-9 6 15,40-3 2-15,23 0-5 16,-23-6-3-16,-13-14-7 16,-32 6-4-16,-43 0 11 15,-28 8 0-15,-34 3-3 16,-24 3 4-16,-8 0-4 0,-31 0-1 16,-62 0-9-16,-62 17 6 15,-63 3 7-15,-53-3 0 16,-36-3 1-16,-35-3 6 15,-31-2-7-15,-31 2 0 16,22-2 6-16,26 5-8 16,23 6 2-16,84 5 0 15,67 4-8-15,67-4 12 16,57-3-4-16,49-4 0 16,9-1-3-16,0-6-2 15,9-2 5-15,40-9 0 16,-1 0 8-16,6 0-4 0,17-4-4 15,4-12 0-15,-17-1 6 16,0 3-7-16,-14 2 1 16,-13 4 0-16,-22 5-1 15,-9-3 1-15,-17 0 0 16,-90 4-3-16,-57-1-2 16,-45 3 5-16,-40 0 0 15,-9 0 0-15,9 0-7 16,1 0 8-16,8 0-1 15,9 3 0-15,0 16 9 16,13-1-9-16,27-8 0 16,67-1 3-16,53-6-6 15,71 0 3-15,31-3 0 16,111 0-6-16,71 0 14 16,85 0-8-16,17 0 0 0,-8-9 1 15,-59-2-10-15,-48 0 9 16,-75-1 0-16,-59 1-4 15,-48 0 17-15,-18-4-13 16,0-1 0-16,-18-5 13 16,-57 5-20-16,-32-4 7 15,-35 6 0-15,-31-3-7 16,-27 0 12-16,-13 0-5 16,-14 0 0-16,-13 3 8 15,9 5-11-15,31 4 3 16,45 5 0-16,70 0-10 15,54 0 12-15,31 0-4 0,40 0 1 16,76 14 1-16,57-3 2 16,36-3-2-16,0-4 0 15,-5-4-9-15,-22 0 6 16,-49 0 3-16,-26-4 0 16,-40-1 7-16,-50 0-7 15,-17-1 0-15,-40-3 0 16,-84 1-9-16,-36-1 7 15,-44 4 2-15,-14-1 0 16,-13 3 12-16,-9 0-13 16,0-3 1-16,-17 6 0 15,-19 0-10-15,-13 0 10 16,-17 0 0-16,-10 0-3 0,10 0 8 16,8 0-5-16,49-2 0 15,36-7 3-15,44 3-2 16,31 1-1-16,36 2 0 15,13 3-8-15,32-2 12 16,30 2-4-16,18-7 0 16,9 2 1-16,0-6-10 15,36-3-10-15,35-4 19 16,-5 4-14-16,-8 0 14 16,-22 5 0-16,-27 7 0 15,-9-4 6-15,0 0-18 16,-27 1 12-16,-40-3-3 0,-30 4-13 15,-19 2 16-15,1-1 0 16,-19 0 0-16,1-3 0 16,-9 4-4-16,9-4 4 15,8 0 0-15,45 1-6 16,36-1 12-16,30-2-6 16,14-2 4-16,89-6 4 15,53-4-13-15,81 0 5 16,34-2 0-16,10 2-4 15,4 0 4-15,-14-6 0 16,-39 1-2-16,-36-6 11 16,-35-3-9-16,-63 3 0 0,-26 3 0 15,-49 2-4 1,-9 6 4-16,-18 6 0 0,-57 6-1 16,-41 8-4-16,-30 0 5 15,-14 0 0-15,-14 8 6 16,1 12-11-16,-9-3 5 15,0 2 0-15,9-5-6 16,13 1 11-16,13-7-5 16,14 1 0-16,17-4 3 15,32 4-18-15,17-4 8 16,36-1 7-16,31-2-2 16,0-2 2-16,0 0 0 15,58 0-12-15,66 0-5 16,41-14 10-16,34-14 7 15,24 3 0-15,-15 2-4 0,-17 0 5 16,-44 6-1-16,-54 3 0 16,-44 9 6-16,-40-1-11 15,-9 2 5-15,-9-1 0 16,-48-1-10-16,-28 4 6 16,-13-1 4-16,-4 1 0 15,-4-2 9-15,-19-1-10 16,10-1 1-16,-10 6 0 15,-17 0-8-15,-22 0 8 16,-18 0 0-16,-10 0-5 16,10 0 13-16,27 0-10 15,22 0 2-15,66 0 0 16,31 0 1-16,36 0 1 0,103-6-2 16,52-8 0-16,36 4 5 15,18 1-5-15,-5 3 0 16,-13 0 0-16,-22 1-5 15,4-1 5-15,-8 3 0 16,-32 0-2-16,-26 3 11 16,-50 0-9-16,-21 0 0 15,-36 0-21-15,-44 0 21 16,-63 0-9-16,-49 8 9 16,-12-4 3-16,-6-2 5 15,1-2-8-15,9 0 0 16,4 0 3-16,-5 0-11 0,14 0 8 15,14 3 0-15,12 0-3 16,23 0 6-16,22-1-3 16,36-2 0-16,13 0 8 15,22 0-8-15,9 0 0 16,0 0 0-16,0 0-12 16,40 0 12-16,53 0 0 15,62 0 0-15,28 5 14 16,34 4-20-16,5-3 6 15,-22 0 0-15,-44-6-4 16,-72 3 9-16,-35-3-5 16,-49 0 0-16,-9 0 6 15,-71 0-8-15,-13 0 2 0,-31 0 0 16,-10 0-7-16,-3 0 9 16,12 0-2-16,1 0 0 15,-1 0 7-15,-8 0-7 16,-9 0 0-16,-14 0 0 15,-4 0-8-15,-13 0 8 16,9 0 0-16,4 0-1 16,13 0 11-16,32 0-10 15,39 0 0-15,27 0 2 16,32 0-14-16,8 0 12 16,9 0 0-16,-9 0-1 15,-22 0-9-15,-27 2 10 16,-35 21 0-16,-32 6 2 15,-30 2-9-15,4-3 7 0,17-8-3 16,28-6-10-16,30-8 7 16,27-4 6-16,18-2 0 15,14 0 8-15,8 0-17 16,9 0 9-16,0 0 0 16,0-8-7-16,0 2 5 15,0-2 2-15,35 2 0 16,5 4 0-16,36-6-2 15,30 4 2-15,36-1 0 16,23-7-9-16,8 6 12 16,-13 4-3-16,-31 2 0 15,-62 0 10-15,-32 0-18 16,-35 20 8-16,0 7 0 0,-58 10-10 16,-26 0 13-1,-14 3-3-15,14-3 0 0,-1 0 7 16,14 0-7-16,18-1 0 15,4 4 0-15,0-3-10 16,9 0 15-16,-4-1-5 16,4-5 0-16,0-6 4 15,13-2-5-15,18-5 1 16,9-2 0-16,0-1-6 16,0 1 6-16,27 4 0 15,22-2 0-15,17-2 10 16,1 1-10-16,-9 0 0 0,-18 0 3 15,-13 3-11 1,-27 3 8-16,0 2 0 0,-49 7-6 16,-27 1 13-16,-8-5-7 15,4-2 0-15,26-9 4 16,6-3-9-16,16-3 5 16,15-2 0-16,-1-4-2 15,-4-1 7-15,13-4-5 16,9 0 0-16,0 0 6 15,0 0-2-15,0 0-4 16,0 0 0-16,0 0-5 16,58 0 5-16,17-4 0 15,41-6 0-15,-1 1 8 0,-8 3-14 16,-41 3 6 0,-26 3 0-16,-22 0-10 0,-18 0 10 15,-49 0 0-15,-35 0-2 16,-41 5 11-16,1 10-8 15,17-3-1-15,23-1 0 16,13-4-10-16,35 1 15 16,14-6-5-16,13-2 0 15,9 0 8-15,0 0-8 16,0 0 0-16,0 0 2 16,0 0-1-16,0 0 1 15,0-6-2-15,0-8 0 16,0-3 5-16,31-1-8 0,18-4 3 15,-4 2 0-15,4 1-6 16,-1-1 6-16,-21 5 0 16,-5 1-1-16,-22 6 11 15,0 2-10-15,0 1 0 16,0-1 1-16,0 6-11 16,0 0 10-16,0 0 0 15,0-3-8-15,0 3 9 16,0-3-1-16,0-2 0 15,0-1 8-15,0-3-8 16,0-3 0-16,0-1 0 16,0-7-4-16,36-3 7 15,22 1-3-15,8-3 0 16,14 2 6-16,-22 3-12 0,-14 3 6 16,-21 3 0-16,-23 2-5 15,-23 4 5-15,-79 8 0 16,-36 0-5-16,-13 0 14 15,18 17-15-15,27 0 6 16,39 0 0-16,27-3-7 16,13-5 9-16,18 0-2 15,9-4 0-15,0-3 3 16,0 2-5-16,0-4 2 16,0 0 0-16,0 0-2 15,27 0 4-15,22-17-2 16,18-9 0-16,-1-2 10 0,1-1-10 15,-1 2 0 1,1 2 0-16,-18 4-7 0,-18 7 10 16,-22 2-3-16,-9 4 0 15,-22 5 4-15,-32 0-4 16,-17 3 0-16,18 0 1 16,4 0-10-16,27 0 9 15,13 8 0-15,9 1-4 16,0 8 7-16,9-2-3 15,40 1 0-15,17 1 3 16,32-3-4-16,9 1 1 16,17 5 0-16,-13-1-5 0,5 4 13 15,-18 0-8 1,-14 1 0-16,-17 0 5 0,-10-2-13 16,-34-7 8-16,-15-1 0 15,-8 3-9-15,-22 3-3 16,-31-1 12-16,-27 1-1 15,13-8 5-15,18-2-4 16,23-4 0-16,17-3 0 16,9 0-10-16,9 0 8 15,66 0 2-15,72-3 2 16,44 0 12-16,36 0-15 16,35 0 1-16,4-6 0 15,1 0-5-15,-5 6 6 0,-4 0-1 16,-10 0 0-1,-8 0 11-15,0 0-12 0,-13 0 1 16,13 0 0-16,-9 0-4 16,-22 0 4-16,-18 0 0 15,-18 0-2-15,-27-2 9 16,-34-4-7-16,-32 0 0 16,-54 6 0-16,-26 0-11 15,-18 0 5-15,-88 0 6 16,-28 0-2-16,-39 0 12 15,-9 0-10-15,0 3 0 16,-27 8 2-16,-13-2-9 16,-5-1 7-16,-13 1 0 15,9-4-5-15,0 1 13 0,40 0-8 16,40-6 0-16,62 4 4 16,54-3-7-16,35 5 3 15,35-3 0-15,81-3-4 16,75 0 9-16,58 0-5 15,48 0 0-15,28-9 11 16,4-4-18-16,4-2 7 16,-18 4 0-16,-17-4-6 15,8 5 13-15,-30-2-7 16,13 10 0-16,-18-2 8 16,-23 2-12-16,-12 2 4 15,-32-3 0-15,-13 0-4 16,-17 0 11-16,-32 3-7 0,-27 0 0 15,-30 0 3-15,-28-3-3 16,-25-2 0-16,-24-1 0 16,-8-2 16-16,0-8-13 15,-40 3 8-15,-44-1-11 16,-23-2 5-16,-44 1-7 16,-13 1 2-16,-9 0 0 15,22 2-4-15,4 1 4 16,23 6 0-16,30 5-3 15,28 0-7-15,17 0-18 16,40 0-115-16,9 7-341 16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584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69.94186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04-12T13:09:13.816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08:25.2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0 132 349 0,'0'0'88'16,"0"0"7"-16,0 0 8 16,0 0-12-16,0 0-29 15,0 0-49-15,160-3 13 16,-80 3 0-16,14 0 7 16,12 5 7-16,28 1-20 0,8-4-2 15,22-2 7 1,18 0-23-16,27 0 13 0,22 0-15 15,-9 0 7-15,9 0-10 16,-4 0 3-16,13-10 0 16,17-2 4-16,15 1 2 15,3-3 4-15,5-1-6 16,-22-1 5-16,17-2 1 16,23 1-10-16,17 1 15 15,5 7 46-15,22 0-53 16,-13 9 5-16,4 0-13 15,-18 0 11-15,-8 9-11 0,-18 5 0 16,-23 6 0 0,-8-3-4-16,-9 3 10 0,22 2-6 15,-5-5 0-15,1 3 5 16,-5-7-8-16,-22 3 3 16,-22-8 0-16,-18-2-7 15,-18 0 12-15,-18-4-5 16,1 1 0-16,-23-3 8 15,0 0-6-15,22 0-2 16,18 3 0-16,9-2-5 16,18 7 10-16,13 0-5 15,-22-2 0-15,-17 2 4 16,-28-2-8-16,-53-1 4 16,-13 1 0-16,-31-6-6 15,-23 6 9-15,5-6-3 0,0 0 0 16,18 0 10-16,0 0-10 15,8 0 0-15,1 0 1 16,-9 0-7-16,-23 0 11 16,-12 0-5-16,-14 0 18 15,-9 0-16-15,0 0 14 16,0 0-16-16,0 0-3 16,-49 0-65-16,-27 0-275 15</inkml:trace>
  <inkml:trace contextRef="#ctx0" brushRef="#br0" timeOffset="1757">9 316 375 0,'0'0'170'15,"0"0"-69"-15,0 0 17 16,0 0-28-16,0 0-36 16,0 0 13-16,18 0-15 15,-18 0-18-15,9 0 5 16,4 25-37-16,5 12 27 0,0 16 43 15,-9 15-66-15,13 12 32 16,-22 13-17-16,0 11-10 16,0 7 21-16,0 2-27 15,0-2 23-15,0-9-12 16,0-6-14-16,0-5 25 16,0-9-23-16,0-9 0 15,0-5 0-15,0-6-1 16,0-5-3-16,0 3 0 15,0-2 11-15,0 0-10 16,0-10-1-16,0-9 0 0,0-16-6 16,0-9 8-1,0-11-2-15,0-3 0 0,0 0 10 16,0 0-7-16,0 0-3 16,0 0 2-16,9 0-8 15,40 0 8-15,26 0-2 16,32-6 6-16,4-10 5 15,4-6-10-15,10 4-1 16,30-2 0-16,5 0-2 16,36-3 2-16,4 7 0 15,17-1-3-15,6 5 1 16,34 1 2-16,14 0 0 16,14 2 4-16,3-2-9 15,1 5 5-15,-13 1 0 16,-10 1-7-16,-17 3 6 0,-18 1 1 15,9 0 0-15,9 0-5 16,0 0-6-16,30 0 11 16,19 0 0-16,18-4-11 15,17 1 16-15,4 0-5 16,-21 0 0-16,-19 1 5 16,-39-1-9-16,-27 0 4 15,-22-6 0-15,0 1-2 16,-18 1 5-16,13-6-3 15,-4 4 0-15,22-1 1 0,14-2-7 16,4 6 6 0,-9 1 0-16,-18 5-6 0,-22 0 4 15,-22 0 2-15,-5 0 0 16,-8 0 0-16,4 0-8 16,22 0 8-16,40 5 0 15,18-2-13-15,9 3 13 16,-9-1-13-16,-23 1 11 15,-35 2-15-15,-26-2 16 16,-41 0 1-16,-30-4 0 16,-27 1-8-16,-10 2 8 15,-21-4 0-15,22 3-1 16,9-4 11-16,8 0-10 16,1 0 0-16,9 0 0 15,-1 0-3-15,-4 0 3 0,-26 0 0 16,-14 0-1-16,-31 0 13 15,0 0-11-15,0 0 1 16,0 0 3-16,0 0 4 16,0 0-9-16,9 0 0 15,-9 0 1-15,8-4 4 16,10-13-5-16,-4-5 0 16,-14-4 5-16,0-11 6 15,0-2 2-15,0-9 0 16,-32-3 7-16,15-7-17 15,-14-1 13-15,13-6-1 16,9 1-11-16,9-7 19 0,-9 3-23 16,9 0 2-1,-9-3 8-15,-4 3-1 0,4-3-7 16,-9 1-2-16,9-2 11 16,-22 13-14-16,22 11 3 15,-8 17 0-15,8 11-5 16,9 12 10-16,0 2-5 15,0-2 0-15,0-8 10 16,0 3-15-16,0-7 5 16,-23 1 0-16,-3-10-9 15,-32-2 3-15,-40 2 2 16,-26 11 1-16,-27 11-36 16,-5 7-44-16,14 9-141 0,0 14-210 15</inkml:trace>
  <inkml:trace contextRef="#ctx0" brushRef="#br0" timeOffset="2536">1866 177 511 0,'0'0'128'0,"0"0"36"16,0 0-55-16,0 0 9 16,0 0-44-16,0 0-52 15,0-40 8-15,0 40-30 16,0 28 4-16,18 23 50 15,-4 26 1-15,-6 14-17 16,1 19 17-16,0 14-33 16,0 9 24-16,0 8-31 15,13-2-15-15,-13 3 13 16,0-9-6-16,0-6-7 16,0-10 0-16,0-13 10 0,4-10-19 15,-13-15 9 1,0-8-39-16,0-14-103 0,0-15-263 15</inkml:trace>
  <inkml:trace contextRef="#ctx0" brushRef="#br0" timeOffset="3120">4279 165 621 0,'0'0'204'15,"0"0"-63"-15,0 0 22 16,0 0-53-16,0 0-32 16,0 0-36-16,0-39-37 15,0 84 2-15,22 26-4 16,-4 35-1-16,0 17 46 15,4 15-46-15,-13 11 21 16,-9 0-18-16,0-4 6 0,0-9-6 16,0-12-5-1,0-22 0-15,0-20-4 0,0-20 2 16,0-17-57-16,-9-10-111 16,9-16-229-16</inkml:trace>
  <inkml:trace contextRef="#ctx0" brushRef="#br0" timeOffset="3578">6856 142 700 0,'0'0'104'0,"0"0"10"16,0 0 25-16,0 0-29 16,0 0-69-16,0 0-30 15,9 117 5-15,22-24 51 16,9 12-62-16,-14 14 56 16,1 0-28-16,-5 5-30 15,-13 1 29-15,-9-4-32 16,0 2 0-16,0-5 5 15,0-5 1-15,0-13-6 16,0-12 0-16,0-12-33 16,27-17-139-16,13-16-297 15</inkml:trace>
  <inkml:trace contextRef="#ctx0" brushRef="#br0" timeOffset="4036">9646 191 603 0,'0'0'154'0,"0"0"-81"15,0 0 13-15,0 0-33 16,0 0 13-16,0 0 19 16,44 150-61-16,-13-82 28 15,-13 17-11-15,13 16-15 16,-4 18 23-16,4 6-48 16,-22 6 21-16,0-2-21 0,-9-4 10 15,0-6-8 1,0-15-3-16,0-13-138 0,0-14-342 15</inkml:trace>
  <inkml:trace contextRef="#ctx0" brushRef="#br0" timeOffset="9940">11023 788 671 0,'0'0'137'16,"0"0"-45"-16,0 0 12 15,0 0 48-15,0 0-50 16,0 0-47-16,58-17-33 16,-18-6-20-16,18 3 9 15,-23 1 3-15,5 1-5 16,-13 7-3-16,-5 6-6 16,-13 2 4-16,-9 3-3 15,0 0-1-15,0 0-1 16,0 0-2-16,0 0-19 15,0 25 22-15,0 10 0 16,0 2 4-16,0 4-8 0,0 8 4 16,-9 9 0-16,9 9 0 15,0 1 10-15,0-1-10 16,18-13 0-16,-1-9 2 16,-8-8-8-16,-9-8 6 15,9-13 0-15,-9-7-4 16,0-4 8-16,0-1-8 15,0-4 4-15,-18 0-12 16,-30 0 12-16,-19 0 10 16,-17-14-6-16,8-3-5 15,18-3 14-15,18 8-13 0,31 4 0 16,9 2 9 0,27 1-19-16,80-7 10 0,35-8 0 15,40 1-7-15,0-1 7 16,-44 0-3-16,-45 3-4 15,-35 6-70-15,-40-1-58 16,-18 1-167-16,0-9-469 16</inkml:trace>
  <inkml:trace contextRef="#ctx0" brushRef="#br0" timeOffset="19005">365 3684 364 0,'0'0'104'15,"0"0"-16"-15,0 0-12 16,0 0 26-16,0 0-33 16,0 0-45-16,-133-51 18 0,133 51-42 15,0 0 3 1,0 0-10-16,35 0 14 0,23 0 12 16,40 0 16-16,26 0-24 15,36 0 29-15,31-2-36 16,31-3-2-16,9 1 9 15,-4 4-10-15,26 0-1 16,5 0 0-16,17 0 8 16,40 0-9-16,23 0 1 15,35 0 0-15,27 0 1 16,53 0 2-16,14 0-3 16,22 0 0-16,-19 5 10 15,-21 10-18-15,-18-1 8 16,-44 2 0-16,-27-1 7 0,-5-6-2 15,0-4 4 1,10-2 3-16,8-3-7 0,18 0 2 16,4 0-7-16,-13 0 0 15,-26 0 2-15,-41 0-1 16,-48 0-1-16,-36 0 0 16,-22 0 9-16,-27 0-14 15,-18 0 5-15,-22 3 0 16,-4-3-2-16,-5 2 2 15,1 2 0-15,8 1-4 16,13 4 10-16,5-4-6 16,13 1 0-16,10 0 5 15,17 0-10-15,13-4 5 16,5-2 0-16,-5 0-1 16,-13 0 7-16,-45 0-6 0,-30 0 0 15,-50 0 8-15,-26 0-10 16,-13 0 2-16,4 0 0 15,8 0 0-15,-3-6 3 16,4-2-3-16,-18 2 0 16,-5 3 9-16,-8 1-12 15,-18-1 3-15,0 0 0 16,0-4-2-16,-44 0-8 16,-63-2-10-16,-48 0-108 15,-27 9-415-15</inkml:trace>
  <inkml:trace contextRef="#ctx0" brushRef="#br0" timeOffset="20793">316 3846 32 0,'0'0'234'16,"0"0"-100"-16,0 0-9 16,0 0-39-16,0 0 5 0,0-148-33 15,-9 134 20-15,0 8-16 16,-4 4-16-16,13 2 33 15,0 0-73-15,0 17-3 16,0 28 7-16,13 14-8 16,14 12 35-16,13 6-3 15,-5 11-13-15,-4 16 10 16,-22 18-28-16,9 15 15 16,-9 0 4-16,4-4-19 15,14-8 9-15,4-17-12 16,-4-12 9-16,13-14-5 15,-23-14-4-15,1-11 0 0,-18-9-2 16,0-3 9-16,0 0-7 16,0-1 0-16,-35-11 10 15,21-14 3-15,5-13-9 16,9-6 11-16,0 0 18 16,0 0-31-16,0 0 8 15,0 0-10-15,9 0 7 16,62-11-7-16,23-6 5 15,21-6-3-15,19 3 2 16,8-3 5-16,4 6-9 16,5 1 0-16,23 2 0 15,17 2-3-15,9 7 3 16,22-1-4-16,27 0-10 0,-1 0 15 16,1 1-1-1,-9 2 0-15,9-3 5 0,9 1-9 16,57-1 4-16,72 1 0 15,52-2 0-15,59 3 0 16,17-2 0-16,-17 3-1 16,-27 3 9-16,-67-3-8 15,-40-3 0-15,-39 1 0 16,-19-9-4-16,1 2 4 16,-18-2 0-16,4-1-4 15,-4 5 13-15,8 4-9 16,-30 0 0-16,-9 6 0 0,-27-3-6 15,-31 0 6 1,-27 1 0-16,-18-4-2 0,-4-3 9 16,23 4-7-16,8 3 0 15,27-2-3-15,22 4-7 16,0 0 10-16,9 0 0 16,-23 0-9-16,-12 0 14 15,-37 0-5-15,-3 0 0 16,-23 0 5-16,5-4-11 15,-14 3 6-15,-18-5 0 16,-12 3-7-16,-15-3 14 16,-21 4-7-16,-18 2 0 15,0 0 8-15,-5 0-12 0,5 0 4 16,0 0 0 0,-22 0-5-16,4 0 5 0,-13 0 0 15,-10 0-1-15,1 0 10 16,13 0-14-16,-4 0 5 15,0 0 0-15,4 0-9 16,-22 0 13-16,9 0-4 16,9 0 0-16,13 0 7 15,5 0-11-15,12 0 4 16,1 0 0-16,-13-4 0 16,-5-1 1-16,-13 0-1 15,-9 1 2-15,4-5 9 0,-13 4-8 16,0-12-3-1,0 3 0-15,0-9 1 0,0 1 4 16,-13-1-5-16,13 1 13 16,-9 2-8-16,9-3 16 15,0-2-19-15,0-6 5 16,22-3-4-16,5-9-3 16,-10-5 0-16,6-3 1 15,-23-11 9-15,8-11-4 16,-8-15 6-16,0-17-8 15,0-11 19-15,0-3-15 16,-8 2-7-16,8 13 14 16,-23 5-6-16,14 12-9 15,-26 10 0-15,4 13 6 16,-18 17-14-16,13 19 8 0,5 14 0 16,-4 11-12-16,-14 3 1 15,-49 3 11-15,-26 36-5 16,-27 15-114-16,-5 6-163 15,5-4-687-15</inkml:trace>
  <inkml:trace contextRef="#ctx0" brushRef="#br0" timeOffset="21504">2759 3684 574 0,'0'0'149'16,"0"0"-16"-16,0 0 8 15,0 0-43-15,0 0-33 16,0 0-59-16,-31-22 1 16,31 74 9-16,0 23 16 15,18 10-2-15,4 11 13 16,-13 18-31-16,0 15 18 15,-9 13-13-15,0 0-13 16,0-12 16-16,0-17-20 16,9-11 0-16,0-14 0 15,22-12 8-15,-13-13-7 16,0-15-1-16,4-12-14 0,-4-10-64 16,-10-12-141-16,1-11-111 15</inkml:trace>
  <inkml:trace contextRef="#ctx0" brushRef="#br0" timeOffset="22133">1062 4502 462 0,'0'0'141'15,"0"0"-52"-15,0 0 20 16,0 0-59-16,0 0-49 15,0 0 28-15,107-115 2 16,-72 80-12-16,23 1 20 16,-9 6-18-16,-9 6 5 15,-13 8 12-15,-18 2-27 16,4 6 19-16,-4 6-11 0,-9 0-19 16,0 0 23-16,0 0-23 15,0 0-5-15,0 20 4 16,0 24-10-16,-9 8 11 15,-13 10 0-15,-5 1 9 16,18 2-7-16,9-3-2 16,0-5 0-16,0-1-4 15,0-7 10-15,9-10-6 16,0-4 0-16,0-10 10 16,-9-9-18-16,0-4 8 15,0-4-6-15,0-2 1 0,-27-6 10 16,-13 0-2-1,0 0 4-15,5 0 0 0,12 0 4 16,15 0-11-16,8 0 3 16,0 0-1-16,0-3 2 15,0-5-6-15,57-12 2 16,41-5-10-16,26-4 1 16,19-2 3-16,-10 2-153 15,14-2-162-15</inkml:trace>
  <inkml:trace contextRef="#ctx0" brushRef="#br0" timeOffset="22935">3928 4412 34 0,'0'0'492'0,"0"0"-372"16,0 0-5-16,0 0-43 15,0 0 22-15,0 0-55 0,44-97-36 16,-13 97-3-1,-13 3 2-15,22 29-2 0,-4 5 0 16,-5 4-2-16,-13 8-3 16,-18 2 5-16,0 3 0 15,0-4-8-15,-36-2 14 16,-4-7-6-16,0-16 0 16,22-9 11-16,9-1-18 15,9-4 7-15,0 4 0 16,0-5-2-16,36-6 2 15,53-4-2-15,53 0-17 16,40-29-111-16,9-13-177 16</inkml:trace>
  <inkml:trace contextRef="#ctx0" brushRef="#br0" timeOffset="23313">6323 3613 629 0,'0'0'144'16,"0"0"-31"-16,0 0-53 0,0 0-34 16,0 0-5-16,0 0 54 15,-14 224-50-15,14-128 11 16,0 14-16-16,0 13 17 16,0 6-11-16,0-4-25 15,0-12 13-15,0-11-14 16,0-16 0-16,0-10 4 15,0-11-4-15,22-14-6 16,5-12-126-16,-9-13-221 16</inkml:trace>
  <inkml:trace contextRef="#ctx0" brushRef="#br0" timeOffset="23732">7193 4120 343 0,'0'0'386'0,"0"0"-275"15,0 0-14-15,0 0-12 16,0 0-26-16,0 0-56 15,0-21 0-15,0 39-3 0,0 5 6 16,0 11-6-16,0 5 0 16,0 7 3-16,0-1 2 15,9 3-3-15,18-3-2 16,13-1 4-16,-13-1 6 16,4-2-10-16,-5-5 0 15,5-4 5-15,-22-4-8 16,0-8 3-16,-9-6 0 15,9-3-2-15,-9-5 7 16,0 0-5-16,-9 0 0 16,-26-1 7-16,-23-5-11 15,0 0 4-15,0 0-98 16,9-9-107-16,32-22-121 0</inkml:trace>
  <inkml:trace contextRef="#ctx0" brushRef="#br0" timeOffset="23882">7296 4099 159 0,'0'0'277'16,"0"0"-179"-16,0 0-46 15,222-64-28-15,-147 64-24 16,-8 0-11-16,-9 0-456 16</inkml:trace>
  <inkml:trace contextRef="#ctx0" brushRef="#br0" timeOffset="24197">8771 3797 599 0,'0'0'215'16,"0"0"-102"-16,0 0 38 16,0 0-46-16,0 0-49 15,0 0-49-15,0-8 3 0,31 61-10 16,-14 25 24 0,6 20-18-16,-14 21 5 0,-1 20-6 15,-8-1 4-15,0-5-6 16,-8-14-3-16,-24-17 0 15,15-14 1-15,8-14-1 16,9-17-13-16,0-20-169 16,26-24-384-16</inkml:trace>
  <inkml:trace contextRef="#ctx0" brushRef="#br0" timeOffset="24542">9863 4154 135 0,'0'0'671'0,"0"0"-614"15,0 0 26-15,0 0-10 16,232-14-35-16,-166 14 3 15,-8 3-35-15,-18 8 18 16,-13 1-5-16,-19 7-11 16,10 7-9-16,-4 13 7 15,-14 12-1-15,8 9 18 16,-8 7-23-16,0 2 5 0,0 1-1 16,-22-8 6-16,13-5-10 15,0-6 0-15,9-7-7 16,0-14-33-16,0-10-149 15,0-17-89-15</inkml:trace>
  <inkml:trace contextRef="#ctx0" brushRef="#br0" timeOffset="24700">10179 4542 424 0,'0'0'64'15,"0"0"-50"-15,231-14-10 16,-116 8-8-16,1 0-32 16</inkml:trace>
  <inkml:trace contextRef="#ctx0" brushRef="#br0" timeOffset="24989">11721 3837 685 0,'0'0'154'16,"0"0"-73"-16,0 0-26 0,0 0-5 15,0 0 56-15,0 161-42 16,13-56-37-16,-13 9 32 15,0 5-50-15,0 2-5 16,0-5 2-16,0-9 4 16,0-4-7-16,18-13-3 15,8-13-41-15,5-21-142 16,18-22-282-16</inkml:trace>
  <inkml:trace contextRef="#ctx0" brushRef="#br0" timeOffset="25413">12640 4166 499 0,'0'0'198'15,"0"0"-93"-15,0 0-32 16,0 0-6-16,-249-100-45 15,183 100-12-15,8 20 7 16,22 20-16-16,23 10-1 16,13 5 0-16,0 4 10 15,13-3-5-15,32 4-5 16,4-3 0-16,17-4 5 0,1-4-1 16,0-7-4-16,-18-8 0 15,-9-5 5-15,-23-10-4 16,-8-7-1-16,-9-7 0 15,0-1-13-15,0-4 13 16,-44 0-2-16,-27 0-1 16,-5-4 6-16,10-16 9 15,30 0-12-15,14-5 7 16,22-6-12-16,0-12 5 16,58-10 0-16,39-10-3 15,5-10-12-15,-4 2-19 16,-22 3-61-16,-45 3-114 15,-31 8-344-15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14:58.70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598 597 721 0,'0'0'228'0,"0"0"3"16,0 0-60-16,0 0-76 16,0 0-20-16,0 0-9 15,0 0-30-15,-40-104 12 16,40 104-27-16,0 0-14 16,0 0 16-16,0 0-21 15,0 0 0-15,0 6-2 16,0 25-5-16,0 11 5 15,0 12 0-15,0-1 0 0,0 4 1 16,0-8 3 0,0-5-4-16,0-7 0 0,0-11 8 15,0-12-9-15,13-3 1 16,-13-8 0-16,0-3-3 16,0 0 9-16,0 0-6 15,0 0 10-15,0 0-7 16,0-3 13-16,0-25-16 15,-22-3 5-15,4 0-8 16,-13 7 4-16,13 6-1 16,-8 6 0-16,4 6-9 15,4 3 9-15,-9 3-10 0,-4 0-12 16,13 0 20 0,-4 0-15-16,13 3 7 0,0 6 9 15,9 2-17-15,0 0 17 16,0 4 0-1,0-4-11-15,18 6 5 0,13-6 3 16,9 1 4-16,5-2-2 16,3-6 10-16,1-4-7 15,0 0-1-15,-4 0 8 16,-14 0-9-16,9-8 1 16,-5-6 0-16,5-1-8 15,-13 3-19-15,4 1-12 16,-13 3-23-16,-9-1-49 15,0 4 9-15,-9-4-32 16,0 4-78-16,0-1-76 0,0-3-346 16</inkml:trace>
  <inkml:trace contextRef="#ctx0" brushRef="#br0" timeOffset="613">762 351 288 0,'0'0'172'0,"0"0"-16"15,0 0-12-15,9-153-34 16,-9 111-1-16,0 2-16 15,-9 6-16-15,-13 3 5 16,13 12-28-16,0 4 2 16,-8 7-2-16,-14 5-41 15,-5 3 2-15,-13 0-15 16,-9 3 12-16,-8 24-15 16,-10 19 3-16,-4 11 0 15,14 16-6-15,-1 15 15 16,9 3-9-16,9-3 0 15,14 0 0-15,13-10-4 0,13-1 4 16,9-3 0 0,0 0-10-16,9-7 6 0,31 4-1 15,26-9 4-15,10-11-11 16,21-9 6-16,-12-7 6 16,13-15 0-16,-14-9-11 15,14-11 21-15,-23 0-10 16,1-3 11-16,-10-28-6 15,-8-15 50-15,0-16 0 16,-9-9-12-16,-18-14 3 16,-4-8-29-16,-27-14 4 15,0-7-9-15,-27-2-7 16,-22 12 1-16,-9 16-6 0,-17 17 0 16,-5 20-8-1,-5 23 6-15,-12 16-5 0,-6 12 3 16,6 12-43-16,12 41-14 15,10 21-53-15,26 13-73 16,9 4-127-16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30.19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107 34 606 0,'0'0'134'0,"0"0"-86"15,0 0 35-15,0 0 10 16,0 0-4-16,0 0 3 16,0 0-65-16,-107 24-17 15,116-24-6-15,40 0-2 16,27 0 36-16,30 0-11 16,27 0-18-16,41-6 23 15,8-12-28-15,9 8 1 16,-9 2-3-16,-31 8 7 0,-26 0-9 15,-37 0 0-15,-30 17-53 16,-58 5-255-16,0 3-456 16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15:27.07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120 0 461 0,'0'0'162'15,"0"0"-10"-15,0 0-30 16,0 0-21-16,0 0-24 15,0 0-62-15,0 0 2 0,0-14-17 16,0 38 4-16,0 6 3 16,0 10 5-16,0 4 0 15,0 5 8-15,0 5-18 16,9 2 15-16,0 1-15 16,0-1 4-16,9-1 1 15,4-8-7-15,-13-7 0 16,0-6 3-16,0-6 7 15,-9-8-10-15,0-6 0 16,0-5 2-16,0-6 1 16,0-3-3-16,0 0 0 15,-9 0-5-15,-40 0 23 0,4 0-18 16,5-9 0-16,0-8 9 16,23 0-5-16,8-2-4 15,9-7 0-15,0-5-6 16,0-9 6-16,58-5-25 15,8-2-44-15,19-6-53 16,-19 11-48-16,-26 5-151 16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15:27.46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257 104 391 0,'0'0'160'16,"0"0"-38"-16,0 0-14 16,0 0-32-16,0 0-26 15,0 0 15-15,-26-104-53 16,12 104-12-16,-12 14 3 15,-5 23 0-15,4 2 3 16,9 7-6-16,9-4 2 16,9-8-4-16,0-5 2 0,0-7 0 15,9-13 11 1,18-3-5-16,13-6 0 0,-5 0 20 16,5-21 8-16,-13-10 37 15,-5-3-39-15,-22-3-2 16,0 4 1-16,0 1-31 15,-57 10-2-15,-1 11 0 16,-9 11-65-16,1 0-111 16,8 14-209-16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16:25.053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0 286 0,'0'0'147'0,"0"0"-101"0,0 0 14 16,0 0 10-16,249 0-26 16,-156 0 17-16,13 0-7 15,28 0-25-15,21 0 18 16,19 0-20-16,-15 0 2 15,-3 0 7-15,-32 0-22 16,-30 0 10-16,-37 0-3 16,-25 0-21-16,-24 0 23 15,1 0-23-15,-9 0 0 16,0 0 6-16,0 0 1 0,0 0-7 16,-9 0 0-16,-48 0-14 15,-28 0 14-15,-39 0 16 16,-32 11-15-16,5 0 5 15,-13-2 2-15,22 2-8 16,4 1 0-16,45-7 8 16,26-1-6-16,36 1-2 15,31-2-5-15,0-1-5 16,40 1-13-16,67 0 23 16,53-1 6-16,53-2 1 15,13 0-3-15,5 0-4 16,-31 0 0-16,-35 0-3 15,-50 0 10-15,-48 0-7 16,-36 0 0-16,-13 0 9 16,-18 0-4-16,0 0-4 0,0 0 0 15,-49 0-1-15,-49 0 14 16,-44 0-14-16,-31 4 2 16,4 4 8-16,4 0-12 15,23 4 2-15,18-4 0 16,44 3-2-16,22-2 2 15,40 0 0-15,18-4-1 16,0 4-20-16,18 2 16 16,62-3 1-16,45-2 4 15,34-6 7-15,15 0-5 0,17 0-2 16,-18 0 3 0,-40-2 4-16,-17-4-4 0,-50 6-3 15,-34 0 2-15,-15 0-8 16,-17 0 6-16,0 0 0 15,0 0-9-15,-75 2-1 16,-63 18 10-16,-53 5 1 16,-36-2 13-16,5-5-12 15,31-4-1-15,58-6-1 16,44-2 8-16,31 3-2 16,41 0-6-16,17 1 0 15,0 4-10-15,31 3 2 16,62-6 12-16,63-2-4 15,43-7 18-15,10-2-15 16,5 0-3-16,-41 0 0 0,-49 0 7 16,-39 0-4-1,-37 0-3-15,-30 0 1 0,-18 0 3 16,0 0 0-16,0 0-4 16,0 0 23-16,-40 0-23 15,-44 0 0-15,-58 10 5 16,-49 9-1-16,-14 4-2 15,5-3 4-15,18 0-6 16,40-4 2-16,53-4 6 16,54-1-16-16,35 1 1 15,8 0 3-15,86-2-2 16,44-2 12-16,44-8 0 0,35 0-4 16,6 0 6-16,-15-14-5 15,-43 0-3-15,-41 6 0 16,-48 5 2-16,-45 3 3 15,-22 0-5-15,-9 0 0 16,0 0-10-16,-80 0 9 16,-63 11-11-16,-48 12 12 15,-40-1 6-15,5-1 0 16,21-7-6-16,63-3 0 16,58-3 9-16,26 1-13 15,45 0 4-15,13-2-6 16,0 5-6-16,0 3 10 15,71-8 2-15,22-1 9 16,49-6-3-16,40 0 3 16,1 0-9-16,8-16 3 0,-36 1 0 15,-39 6-3-15,-59 4 0 16,-39 5 0-16,-18 0 7 16,0 0-5-16,-58 0-2 15,-75 0-19-15,-76 8 16 16,-44 13 3-16,4-2 0 15,41-5-2-15,74-2 8 16,59-4-6-16,44-5 0 16,31 2-8-16,0 8 3 15,57-3-5-15,59 2 10 16,57-9 22-16,27-3-13 16,9 0-8-16,-27 0-1 0,-44 0 7 15,-36 0-7-15,-35-3 0 16,-27 3 0-16,-23 0 18 15,-17 0-13-15,0 0 2 16,-66 0-7-16,-85 0 14 16,-71 0-17-16,-45 3 3 15,9 11 0-15,45-3-2 16,80-2 7-16,57-1-5 16,36 0 0-16,31 1-7 15,9 3-3-15,27 4 9 16,80 1 1-16,66-5 5 15,36-10 2-15,22-2-7 16,0 0 1-16,-58-2 12 16,-40-7-12-16,-66 3-1 0,-40 4 0 15,-27 2 11-15,0-4-7 16,-85 2-8-16,-88 2-7 16,-67 0 7-16,-35 0-4 15,4 6 8-15,53 5 0 16,71-8 6-16,81 2-6 15,39-2-3-15,27 6 2 16,27 2-4-16,79-3 5 16,50 1 8-16,26-9-8 15,27 0 13-15,-1-17-9 16,-25-11-4-16,-37 2 14 16,-44 4-11-16,-35-1 26 15,-36 3-11-15,-13 1-9 0,-18-4 23 16,0-5-32-16,-58-4 0 15,-44 1-2-15,-36 3-5 16,-22 2 6-16,-31 6 1 16,9 6 0-16,18 3-1 15,39 5 1-15,41 0 0 16,35 6-4-16,31 0-3 16,18 0 7-16,0 0 0 15,76 0-15-15,66 0 15 16,71 0 0-16,36 0 3 15,-22 0-5-15,-23-15 10 16,-71 3-8-16,-66 6 2 16,-49 0 4-16,-18 6 12 0,0-6-11 15,-18-5 3-15,-58-6-10 16,-48-2-13-16,-31 4 13 16,-28 4 0-16,-25 5 7 15,-6 3-16-15,23 3 9 16,31-2 0-16,45 2-3 15,57-3 3-15,27 3 0 16,31 0 0-16,0-3 5 16,89-3-16-16,53-3 11 15,58-11 0-15,31-7 5 16,0-2 0-16,-40-2-5 16,-67 2 0-16,-48 13 10 0,-45 2-1 15,-31 1-9-15,-31-6 1 16,-76 2-9-16,-62 3-6 15,-62 9 14-15,-17 2 0 16,17 3 6-16,57 0-5 16,81 0-1-16,62 0 0 15,31 0-9-15,22 0 6 16,80 0 3-16,63-6 4 16,44-5 6-16,4-3-6 15,-40 2-4-15,-62 7-20 16,-31-1-21-16,-44 6-99 15,-27 0-60-15,4 0-93 16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16:37.137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0 211 0,'0'0'50'0,"0"0"16"16,0 0 9-16,0 0-12 16,0 0-30-16,0 0 14 15,22 31-38-15,-13-27 13 16,0-2 8-16,8 1-13 0,32 3 38 15,36-3-14 1,70-3-10-16,63 0 12 0,71 0-36 16,84 0 7-16,40 0-11 15,36 0 6-15,22 3-6 16,-31 8-3-16,-27-2 0 16,-49-4 0-16,-57-2 4 15,-72-3-4-15,-71 0 0 16,-66 0 7-16,-53 0-9 15,-32 0 2-15,-13 0 0 16,0 0-8-16,-40 0-14 16,-36 0 19-16,-48 0-10 15,-40 0-6-15,-19 0 10 16,-16 0-5-16,-24 0-12 0,-3 6-48 16,-36 11-63-16,-36 5-118 15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16:38.285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822 13 7 0,'0'0'62'15,"-249"23"3"-15,183-17-10 16,30-4-2-16,23 1 1 16,13-3-44-16,0 7 2 15,0-5-7-15,31 4 38 16,27-1-8-16,26-2-9 0,49-3-25 15,81 0 44-15,70 0-16 16,94-11-10-16,39-9 7 16,37 3-24-1,-24 8 7-15,-47 1-4 0,-68 8 1 16,-66 0 8-16,-67 0 0 16,-49 0 12-16,-53 0 6 15,-53 0-30-15,-18 0 5 16,-9 0-7-16,-67 8 2 15,-75 13-2-15,-62 1 0 16,-54 3-1-16,-49-2-20 16,-35-1-6-16,-31 1 27 15,-14 0 0-15,23 0 5 0,4 0 3 16,40 0-3 0,36 2-5-16,35 0 30 0,36 3-25 15,40 4 6-15,39-1-11 16,41-9 5-16,44-2-1 15,49-5-4-15,0-7-9 16,98-5 9-16,62-3 4 16,89 0 1-16,97-18-5 15,94-15 10-15,67-7-10 16,30 3 0-16,-21 6 0 16,-54 8 0-16,-89 9 1 15,-84 5-1-15,-72 1 0 16,-61 5 7-16,-72 1-6 0,-44 2 6 15,-22 0 0 1,-18 0 2-16,-18 0-9 0,-71 5 0 16,-84 18 17-16,-53 5-10 15,-81 3-1-15,-48 1-6 16,-59-1 0-16,-34 2-2 16,-14-1 2-16,13-4 0 15,36-2 0-15,79-7 9 16,95-7-9-16,105-6 0 15,85-4 7-15,49-2-18 16,58 0 14-16,98 0-3 16,70 0 8-16,90-2 2 0,61-13-10 15,41-2 0 1,13 3 5-16,0 0-13 0,-27 2 8 16,-40-2 0-16,-39 3 8 15,-45 2-4-15,-63 4-4 16,-52 5 0-16,-72 0 2 15,-44 0 6-15,-49 0-8 16,0 0 0-16,-9 0-2 16,-98 5 13-16,-84 15-11 15,-66 6 0-15,-59-2 10 16,-48 0-20-16,-27 2 8 16,-31-5 2-16,-9 3 0 15,9-5 8-15,49-1-8 16,57-7 2-16,67-3 1 15,94-5 6-15,79 0-9 0,45-3 0 16,31 3-7-16,31-3 10 16,63 0-3-16,70 0 4 15,67 0 4-15,93-6-5 16,99-16-3-16,105-4 0 16,36 3-5-16,1 4 8 15,-59 5-3-15,-93 10 0 16,-88 4 7-16,-112 0-10 15,-102 0 3-15,-62 0-2 16,-49 4-1-16,-116 12-25 16,-66 7 23-16,-67-6 4 15,-57 3-16-15,-18-3 9 0,-23-6 8 16,-4 4 0 0,-13 1 0-16,-1-2 6 0,59-3-6 15,66-1 0-15,107-4-43 16,66-6-313-16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17:51.07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290 108 320 0,'0'0'154'15,"0"0"-10"-15,0 0-39 16,0 0-20-16,0 0-14 16,0 0-60-16,-18-30 0 15,-4 30-9-15,13 20 14 16,-18 15-11-16,5-2-5 16,4 1 0-16,9-2-2 15,9-13 2-15,0-5 0 16,0-8 5-16,0-6 6 15,0 0 4-15,18 0 47 16,22-11-12-16,9-15 3 16,-22 1-19-16,-9-4 2 0,-10-5 11 15,-8 1 6 1,0-2-22-16,0 4-31 0,-35 9 10 16,-5 5-14-16,4 11 4 15,-13 6 0-15,9 0-7 16,-8 23-15-16,21 19-2 15,-13 12-167-15,31 14-122 16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17:46.537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937 1404 441 0,'0'0'107'0,"0"0"10"15,0 0-28-15,0 0-14 16,0 0-21-16,0 0-53 16,-26-17 4-16,26 17 4 15,26 0 1-15,32 0 24 16,13-6-14-16,-4 0-11 0,-9 4 24 16,-14-2-25-16,-13 4 6 15,-22 0-8-15,0 0 6 16,-9 0-8-16,0 0-4 15,0 0 0-15,0 0-8 16,0 0 6-16,-9 0-4 16,-49 0 2-16,-8 4 8 15,-10 4 14-15,-4 0-18 16,5-2 2-16,-1 0-4 16,27-3 2-16,22-1 0 15,5-2 0-15,22 0 7 16,0 0-11-16,0 0 4 15,14 0-1-15,21 0 1 16,23 0 2-16,9 0 1 16,-1 0 7-16,-8-5-3 0,-9-1-1 15,-9 4-6-15,-22 2 6 16,-1 0-11-16,6 0 5 16,-15 0-7-16,10 0-8 15,0 13-223-15,22 5-177 16</inkml:trace>
  <inkml:trace contextRef="#ctx0" brushRef="#br0" timeOffset="312">1888 1112 353 0,'0'0'283'0,"0"0"-135"0,0 0-22 16,0 0 14-16,0 0-56 16,0 0-16-16,-89-94-39 15,89 94-23-15,0 21-4 16,0 24-2-16,0 14 0 16,0 12 9-16,0 6 6 15,0-7-14-15,0-2 1 16,22-3 5-16,-13-8 5 15,9-3-12-15,-18-6 0 16,9-6 1-16,-9-4-1 0,0-8-2 16,0-4-70-16,0-10-176 15,0-1-147-15</inkml:trace>
  <inkml:trace contextRef="#ctx0" brushRef="#br0" timeOffset="3034">1888 936 318 0,'0'0'123'16,"0"0"-13"-16,0 0 1 15,0 0-36-15,0 0 33 16,-240-144-38-16,182 117-36 0,10-1 30 16,-28 6-48-16,0 3 5 15,-21 10 16-15,-19 6-34 16,5 3 11-16,-18 0 10 16,18 0-21-16,5 3 19 15,17 20-22-15,22 8 0 16,0 11 2-16,1 13 10 15,-1 9-12-15,-8 5 0 16,8 4 7-16,9 4-6 16,9 5-1-16,9 0 0 15,14 6-4-15,-1-4 11 16,14 2-7-16,4 1 0 16,9 0 5-16,0 1 1 15,0-1-6-15,40 2 0 16,9-1 0-16,17 2 9 0,19-7-9 15,21-10 0-15,10-11 9 16,26-11-4-16,14-14-5 16,-5-9 0-16,4-7 12 15,-22-11-3-15,-17-4-9 16,-5-6 0-16,-4 0 8 16,-10 0 5-16,-3-25 4 15,3-12 6-15,-12-9 25 16,4-13-43-16,-14-11 22 15,1-18-16-15,-10-15 1 16,-8-4-5-16,-18-6-7 16,-22-6 0-16,-18-11 6 15,0-6-4-15,-27-3-2 16,-30 9 0-16,-32 11 8 0,-5 12-13 16,-21 19 5-16,-32 17 0 15,23 20-13-15,13 17 11 16,31 22-5-16,22 12 1 15,22 6-102-15,5 45-16 16,5 17-92-16,-5 14-148 16</inkml:trace>
  <inkml:trace contextRef="#ctx0" brushRef="#br0" timeOffset="4099">1484 25 30 0,'0'0'540'16,"0"0"-393"-16,0 0 34 16,0 0-97-16,0 0 5 15,0 0-8-15,0-25-53 16,0 25 6-16,0 0-20 16,0 2-3-16,-9 18-2 15,9 11-9-15,-9 3 6 0,9 8 9 16,0 7-3-16,0 2-7 15,0 5 3-15,0 1 2 16,9 6-1 0,0-5-9-16,13 0 0 0,-13-8 4 15,9-7 5-15,-9-8-9 16,-9-8 0-16,0-7 9 16,0-4-11-16,0-4 2 15,0-6 0-15,-27 0 7 16,-13-5 3-16,-18-1-6 15,9 0-4-15,5 0 7 16,13-16-4-16,13-9-3 0,0-4 0 16,18-11-1-1,0-1 6-15,18-8-13 0,40-2 7 16,-9 3-110-16,8 3-17 16,-21 5-109-16,4 1-105 15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18:16.93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468 33 366 0,'0'0'84'0,"0"0"-42"15,0 0 58-15,0 0 20 16,298 0-47-16,-196 0-11 16,27 0-13-16,4 0-18 15,-31-8 27-15,-4 2-36 0,-49 2 3 16,-31 2 0 0,-9 0-15-16,-9-2-1 0,0 0-9 15,0 4 6-15,0 0-14 16,-36 0 8-16,-35 0 0 15,-31 10 12-15,-22 12-2 16,-10 9-10-16,-12 6 0 16,12 0 2-16,1-1-1 15,9 2-1-15,48-12 0 16,18-12-9-16,50-3 4 16,8-5 1-16,26-1-13 15,72-2 17-15,44-3 0 0,31 0 0 16,36-8 1-16,4-13-5 15,-22 2 12-15,-57 5-8 16,-41 5 0-16,-53 6 6 16,-40 0-7-16,0 3 1 15,-27 0-5-15,-61 0-3 16,-46 0 16-16,-30 20-7 16,-18 3-1-16,13 3 8 15,4 2-11-15,32-5 3 16,18-4 0-16,39-1 1 15,36-4 6-15,22-6-7 16,18 3 0-16,0 1-9 16,58 2 9-16,35-9 7 15,41-5-7-15,39 0 8 0,9-5-4 16,9-17-4-16,-9 1 0 16,-26 5 14-16,-63 7-16 15,-35 2 2-15,-27 2 0 16,-31 3-3-16,0 2 3 15,-13 0-11-15,-72 0 4 16,-66 23 7-16,-62 10 18 16,-5 4-18-16,-13 0 0 15,18 2-7-15,44-7 10 16,45-8-3-16,44-3 0 16,53-7 11-16,27 4-25 15,18-5 13-15,71-1 1 16,53-7 12-16,31-5-5 0,18 0-7 15,-9-14 7-15,-31-2 6 16,-26 4-13-16,-36 6 0 16,-32 3 0-16,-30 3-3 15,-18 0 6-15,-9 0-3 16,0 0 3-16,0 0 6 16,-9 0-18-16,-75 6 1 15,-41 20 8-15,-48 6 3 16,0 4-3-16,-9-8 0 15,17 3 0-15,41-6 8 16,22-5-8-16,44 0 0 16,27-6 0-16,22 0-11 0,9 0 11 15,9-6-6-15,80-4 2 16,44-4 8-16,58 0 5 16,49-8-9-16,18-15 3 15,-19 3-7-15,-47 5 4 16,-77 7 0-16,-75 5-5 15,-40 0 12-15,-22 3-14 16,-94 0 7-16,-44 0 0 16,-62 23-7-16,-27-1 7 15,9 1 0-15,23-3-3 16,52-6 8-16,41-6-5 16,66-5 0-16,32 1 9 15,26 1-22-15,44 0 12 0,80-1 1 16,50-4-2-16,30 0 2 15,5-6-138-15,-18-17-332 16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13:31.48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  <inkml:brush xml:id="br2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25691 6301 384 0,'0'0'103'0,"0"0"5"0,0 0 11 16,0 0 0-16,0 0-37 16,0 0 0-16,-27-14 14 15,27 5-32-15,0-3-19 16,0-2-12-16,18 0-15 15,0-3 8-15,4 0-14 16,-4 4 1-16,13-5 12 16,-4 4-24-16,-10 3 5 15,6 9-6-15,-15 2-1 16,-8 0-1-16,18 0-9 16,-9 7 11-16,13 18-11 15,-4 6 13-15,-9 1-2 16,-9 2 0-16,9-3-1 0,-9-5-6 15,0-4 7-15,0-7-10 16,0-7 4-16,0-6-11 16,0-2 17-16,0 0 0 15,0 0 7-15,0 0 9 16,0 0-10-16,0-5-1 16,9-15-1-16,0-2 2 15,13-7-4-15,-4 1-2 16,22-6 5-16,-5 0-1 15,14 5-4-15,-18 10-1 16,-4 8-10-16,-18 9 11 16,-9 2-4-16,22 0 0 0,-4 0-5 15,-1 4 7 1,-8 14 2-16,13-2 0 0,-4 1-2 16,-9 3 2-16,9 0-3 15,-18 0 3-15,0 0-10 16,0-4 7-16,0-4 0 15,0-1-21-15,0-5 21 16,0-3-32-16,0 0-48 16,0-1-56-16,0-2-60 15,0 0-92-15</inkml:trace>
  <inkml:trace contextRef="#ctx0" brushRef="#br0" timeOffset="315">26668 6230 363 0,'0'0'246'15,"0"0"-122"-15,0 0-7 16,0 0-25-16,0 0-18 16,0 0-60-16,-9-9-6 15,9 9-7-15,0 0 3 0,27 0-4 16,22 0 15-16,0 0-12 16,0-5-3-16,-14 2-82 15,5-3-93-15,-22 0-63 16,-5 4-216-16</inkml:trace>
  <inkml:trace contextRef="#ctx0" brushRef="#br0" timeOffset="566">27099 6004 279 0,'0'0'227'16,"0"0"-88"-16,0 0-3 0,0 0-25 15,0 0-46 1,0 0-18-16,9-21-47 0,-9 32 3 16,9 15 24-16,4 5-10 15,-13-2 2-15,0-4-13 16,9 3-3-16,-9-2 3 16,0-3-6-16,0-1 0 15,0-2-2-15,0 0 2 16,0-3-79-16,0-3-191 15,0-2-266-15</inkml:trace>
  <inkml:trace contextRef="#ctx0" brushRef="#br0" timeOffset="1113">27348 5531 636 0,'0'0'198'16,"0"0"-65"-16,0 0 18 15,0 0-7-15,0 0-74 16,0 0-12-16,-18-57-25 16,18 57-25-16,27 0 18 15,13 0-22-15,18 0 3 16,-18 0 10-16,-5 0-17 15,5-3 12-15,-13 3-5 0,-5 0-1 16,-13-3 9-16,0 3-6 16,-9 0 1-16,0 0 12 15,0 0-16-15,0 0-4 16,0 0-2-16,0 0-4 16,0 20 3-16,0 11 1 15,0 6 0-15,9 3 1 16,-9 10 4-16,0 5-5 15,0 1 0-15,0 3 8 16,0 6-7-16,0 3-1 0,0 5 0 16,18 7-3-1,-10 5 6-15,15 3-3 0,-6-6 0 16,1-5 8-16,-5-9-12 16,-4-9 4-16,-9-11 0 15,9-11-4-15,-9-9 6 16,0-14-2-16,0-6 0 15,0-4-5-15,0-4 5 16,-57 0-25-16,-28 0-2 16,-30 0-83-16,-10 0-161 15,1-6-364-15</inkml:trace>
  <inkml:trace contextRef="#ctx0" brushRef="#br0" timeOffset="-8042">24331 5898 434 0,'0'0'353'16,"0"0"-173"-16,0 0-9 16,0-152-40-16,0 137-29 15,0 13-39-15,0 2-39 16,0 0-2-16,0 0-22 16,0 11-4-16,0 28 2 15,0 21 4-15,9 11 6 16,-9 8-8-16,9 9 5 15,-9-3-4-15,0-6-1 16,14-9 0-16,-6-12-2 16,1-20 2-16,0-11 0 0,-9-16-6 15,9-5-20-15,0-6 25 16,-9 0-15-16,0 0 16 16,0-17-4-16,0-15 2 15,0-6 0-15,-44-9 1 16,-23-1-16-16,-13 3 1 15,-4 12-3-15,8 6 4 16,27 13 11-16,18 10-3 16,22 0 7-16,9 4-5 15,0 0-2-15,0 0-1 16,40 20-6-16,9 2 14 0,35-2-4 16,1-3 11-16,13-5-7 15,-1-7 0-15,-21-5 8 16,-1 0-5-16,-26 0-3 15,-13 0 1-15,-23 0 6 16,-13 0-6-16,0 0 7 16,0 0 9-16,0 0-15 15,0 0 8-15,0 0-10 16,0 12-12-16,0 10 12 16,0 7 0-16,9-4 0 15,9 3 2-15,13-5 1 16,-13-3-3-16,17-6 0 15,5-9-3-15,9-5 3 0,0 0 0 16,-5 0 1-16,-4-11 10 16,-9-12-9-16,5-5 12 15,-27-11 13-15,0-4 7 16,-9-2 2-16,0 2-25 16,-54 9-10-16,-17 9-1 15,-4 11 2-15,-1 14-3 16,18 0 1-16,1 3-32 15,17 31-61-15,13 9-96 16,0 4-205-16</inkml:trace>
  <inkml:trace contextRef="#ctx0" brushRef="#br0" timeOffset="-67747">16796 6306 489 0,'0'0'183'0,"0"0"-42"15,0 0-42-15,0 0 9 16,0 0-54-16,0 0-1 16,-57-73-20-16,48 73-25 0,-22 0 13 15,4 0-21-15,-13 8 2 16,-9 17-5-16,14 12 4 15,4 2-1-15,4 8 0 16,14 0 9-16,13 1-18 16,0 1 9-16,13-4 0 15,22-8-2-15,5-9 2 16,9-11 0-16,-4-9 0 16,-5-8-5-16,0 0 3 15,-5 0 2-15,-4-14 0 16,-13-9 16-16,0-4-12 15,-5-13 2-15,-4-12 34 16,-9 0-24-16,0-11 19 16,0 8-15-16,-31 8-12 0,-5 10 34 15,-4 13-25-15,14 11-4 16,-5 11-13-16,4 2-10 16,5 0 8-16,-5 11 2 15,18 23 0-15,-13 5-10 16,22 6 9-16,0 4-16 15,0-1 13-15,9 0-11 16,31-8 14-16,9-4-3 16,9-11-7-16,8-2 8 15,1-11 1-15,-9-10 2 16,-1-2-3-16,1 0 8 16,-22-8-4-16,4-14 0 15,-9-7 4-15,-22-2 5 0,8-5-8 16,-17-2 1-1,0 5 27-15,0 6-30 0,0 11 19 16,-8 10 1-16,-1 6-16 16,9 0-8-16,0 0 3 15,0 9-11-15,0 27 8 16,0 12 0-16,0-3 4 16,26-4 0-16,14-11-14 15,-4-7 13-15,4-14-6 16,0-6 0-16,4-3-3 15,-4 0 15-15,0-20-5 16,-13-8 2-16,-9-6 4 16,4-3-1-16,-22 0-2 0,0 0-3 15,0 8 21-15,0 11-20 16,0 3 12-16,-9 10 0 16,9 5-9-16,0 0-8 15,0 0 1-15,0 25-8 16,0 11 4-16,0 7 7 15,36-4 0-15,3-7-3 16,19-9 11-16,-9-9-9 16,-4-11 1-16,3-3 0 15,-16 0-2-15,3-12 2 16,14-25 0-16,-22-8 6 16,13-9 2-16,-23-8-8 0,-17-6 2 15,0 0 4-15,0 0 13 16,-35 9-15-16,-14 8 2 15,9 17 38 1,4 14-41-16,28 11 10 0,-6 9-13 16,14 0-1-16,0 11-1 15,0 41-19-15,0 19 21 16,31 11-1-16,-4 2 4 16,4-4-5-16,5-15 2 15,12-14-33-15,-8-11-20 16,-4-18-45-16,-14-10-54 15,-4-12-8-15,-18 0-25 16,0 0 35-16,0-20-19 16,0-9 39-16,-40-2 65 0,-4-4 27 15,-14 3 34-15,-9-3 4 16,1 10 39-16,-6 7 69 16,37 5-6-16,4 7-31 15,31 6 10-15,0-3-44 16,0 3-29-16,31 0-8 15,18 0 18-15,35 0 5 16,1-3 28-16,3-5-12 16,-12 0 9-16,-18-1-6 15,-9 4-24-15,-23-1 19 16,-4 0-4-16,-22-3 17 16,0 1 43-16,0-4-13 15,0-1-42-15,-13-1-12 0,-5 4-21 16,-8 8 15-1,3 2-20-15,6 0-2 0,-1 6-3 16,-4 31 7-16,4 8-2 16,9 6 0-16,9 2 9 15,0-7-15-15,9-4 6 16,40-11 0-16,-14-8 0 16,14-11 5-16,-9-10-5 15,9-2 3-15,-13 0 2 16,13-28 11-16,8-9-16 15,-17-2 2-15,5-5 7 16,-14 8-1-16,-13 2-7 0,-1 6 0 16,-3 11 8-16,-5 8-5 15,-9 9-4-15,8 0-9 16,10 0 6-16,4 9-17 16,5 22 20-16,4 0 0 15,-4 0 1-15,-1 0-1 16,6-8 0-16,-6-6 2 15,-4-2-7-15,14-10 5 16,-14-5 0-16,14 0-3 16,4 0-15-16,9-5-26 15,8-24-65-15,-12-2-202 16,-14-3-531-16</inkml:trace>
  <inkml:trace contextRef="#ctx0" brushRef="#br0" timeOffset="-66990">19507 6382 627 0,'0'0'144'0,"0"0"-3"0,0 0-11 15,0 0-58-15,0 0-24 16,0 0-15-16,8-113 11 16,19 74-21-16,-5-4 5 15,5-8 7-15,-18-5-26 16,0 2 29-16,-9 0-14 15,0 8-15-15,0 16 24 16,-9 13-19-16,0 8 6 16,0 6-20-16,0 3-4 15,-22 12-11-15,-4 35 12 16,-14 24 3-16,18 9 10 16,22 2-10-16,9-7 0 15,0 2-9-15,31-14 10 0,18-9-1 16,-5-11 0-1,5-18-16-15,9-11 12 0,-9-12 4 16,-14-2 0-16,5 0-10 16,0-7 20-16,-4-20-10 15,-14-6 7-15,-4-7 3 16,-9 4-5-16,-9 1-5 16,0 10 3-16,0 11 6 15,0 11-6-15,0 3-3 16,0 0 0-16,0 3-20 15,8 19 13-15,24 7 7 16,-15-4 0-16,10-2-8 0,4-6 8 16,-4-6 0-16,4-3 0 15,-5-4 6-15,6-4-6 16,-6 0 0 0,5 0 2-16,-13-9 0 0,0-14 1 15,-18-8-3-15,0-8 12 16,0-6-6-16,-36 2 1 15,-21 6-7-15,-1 14-10 16,0 12 7-16,18 11-12 16,22 0 2-16,9 14 6 15,9 23-38-15,0 8-68 16,9 1-89-16,31-7-192 16</inkml:trace>
  <inkml:trace contextRef="#ctx0" brushRef="#br0" timeOffset="-66606">20462 6371 394 0,'0'0'231'15,"0"0"-118"-15,0 0 28 16,0 0-38-16,0 0-9 16,0 0-55-16,9-74-34 15,-27 74 4-15,9 0-9 16,-22 12 0-16,22 13 0 15,0 1 5-15,9 5-4 16,0-2-1-16,0-4 0 16,9-5 5-16,31-12-2 0,-13-3-3 15,13-5 9-15,-14 0-6 16,5 0 14-16,-4-16-11 16,-5-10 14-16,-4-8 51 15,-9-3 1-15,-9 1-38 16,-9-1 3-16,-31 6-28 15,-18 8 7-15,14 6-16 16,-5 15-13-16,9 2 10 16,22 0-8-16,9 31-8 15,9 8-44-15,0 6-98 16,18-2-97-16,31 0-192 16</inkml:trace>
  <inkml:trace contextRef="#ctx0" brushRef="#br0" timeOffset="-66135">20942 6420 602 0,'0'0'192'0,"0"0"-27"15,0 0-17-15,0 0-34 16,0 0-36-16,0 0-50 16,0-43-7-16,0 55-21 15,-18 24 0-15,9 15 16 16,-22 11-13-16,22 4 4 15,-9 7 9-15,5-1-12 16,-5-2 16-16,9-6-20 0,0-9 1 16,9-13 3-1,0-14 2-15,0-14-6 0,0-11 0 16,0-3 9-16,0 0-3 16,0 0 24-16,0-19 34 15,-9-30 1-15,9-16-62 16,-8-11-3-16,-6-7 6 15,5-4 2-15,0-1-4 16,1 6-4-16,8 13 4 16,0 16-14-16,0 19 10 15,26 15 0-15,14 7-8 16,18 10 0-16,0 2 8 16,8 0 0-16,1 2-9 15,-9 18 3-15,-9 5 2 0,-23-2 3 16,5-1-11-16,-22 4 0 15,-9-1 9-15,0 5-4 16,-18 0-41-16,-39 1-13 16,-32-3-82-16,-18 1-124 15,14-9-236-15</inkml:trace>
  <inkml:trace contextRef="#ctx0" brushRef="#br0" timeOffset="-9169">22359 6065 472 0,'0'0'278'16,"0"0"-115"-16,0 0-6 16,0 0-25-16,0 0-70 15,0 0-14-15,0 0 22 16,66-57-37-16,-34 41-2 16,-15-1 5-16,10 0-13 15,4-3 3-15,-4-2-14 16,4 2-12-16,-4 3 15 15,-5 0-12-15,4 4 0 16,-17 3 2-16,0 5 2 16,4 2-5-16,-13 3-2 15,0 0 6-15,0 0-15 16,0 0 9-16,0 0-9 0,0 0 6 16,0 25-14-16,9 9 17 15,9 8 0-15,-9 5 3 16,-9 3-8-16,9 3 5 15,0 3 0-15,4 2-3 16,-4-4 1-16,9-3 2 16,-9-12 0-16,0-5-13 15,-9-11 12-15,0-9-12 16,0-5-2-16,0-7 13 16,0 4-27-16,0-6 15 15,-36 2 11-15,-4-2 6 16,4 0 10-16,-4 0-13 15,1 0 1-15,12-5 7 16,5 0-3-16,13 1-5 0,9 4 0 16,0 0 6-16,0 0-16 15,0 0 9-15,0 0-13 16,22 0 12-16,36 0 1 16,26 0 1-16,14 6 4 15,4-6 0-15,14 0-8 16,-19 0-2-16,-21 0-64 15,-36 0-32-15,-22 0-100 16,-18 3-199-16</inkml:trace>
  <inkml:trace contextRef="#ctx0" brushRef="#br0" timeOffset="4684">22186 5545 261 0,'0'0'134'0,"0"0"-31"16,0 0 10-16,0 0-17 16,0 0-30-16,0 0-15 15,40-26 22-15,-40 26-13 16,0 0 26-16,0-2-15 0,0-6-35 15,-32 4 19-15,-12-1-28 16,-36 1-23-16,5 4-1 16,8 0 0-16,18 0-3 15,22 0 0-15,10 0 1 16,3 13-5-16,-4 3 4 16,18 4 0-16,-8-1-8 15,8 4 8-15,0 5 0 16,0 9 0-16,0 8 9 15,0 15-2-15,0 11-2 16,0 11 9-16,0 8 38 16,0 1-26-16,0 2-1 15,0-5 3-15,0-3-22 16,17-6 20-16,6-3-24 0,-15-7 4 16,10-10 8-16,-9-5-13 15,0-12-1-15,0-8 9 16,-9-8-3-16,13-12 2 15,-13-5-8-15,0-7 3 16,0 1 5-16,0-3-7 16,0 0 4-16,0 0 22 15,0 0-21-15,0 0 20 16,0 0-10-16,0 0-15 16,0 0 18-16,0 0-19 15,0 0 0-15,0 0-4 16,0 0 7-16,0 0-3 15,0 0 0-15,0 0-3 0,0 6-4 16,0-4 7-16,0 3 0 16,9 0-2-16,-9-5 8 15,9 0-6-15,18 0 0 16,30 0 5-16,32-5 5 16,27-22-10-16,17-9 0 15,-9-2-4-15,-30 10-42 16,-54 8-146-16,-40 9-290 15</inkml:trace>
  <inkml:trace contextRef="#ctx0" brushRef="#br0" timeOffset="8599">17130 7869 312 0,'0'0'375'0,"0"0"-173"15,0 0-49-15,0 0-53 16,0 0-8-16,0 0-44 16,0 0-9-16,0-74 4 15,0 74-32-15,0 0 3 16,0 0-14-16,0 0-12 15,0 14 10-15,0 21-3 16,0 4 5-16,0 7 5 16,0 4 4-16,9-5-9 0,22-5 0 15,-14-6 3-15,1-14-3 16,13-9 0-16,-13-8 0 16,0-3 7-16,13 0 4 15,-13-14-4-15,13-17 2 16,-5-9-7-16,6-2 29 15,-24-1-16-15,10 7-3 16,-18-1 15-16,9 6-26 16,-9 11 6-16,9 8-5 15,-9 7 7-15,0 2-16 16,0 3 7-16,0 0-18 16,9 3 14-16,-9 22-3 15,22 3 7-15,-13 3 0 16,0-2 1-16,9-4-7 15,-5-5 6-15,5-3 0 0,0-5-7 16,-18-7 10-16,8-5-3 16,15 0 0-16,-15 0 6 15,19 0-1-15,4-5-5 16,5-18 6-16,4 0-3 16,-14-3 2-16,-3 4-5 15,-14-1 0-15,-1 12 8 16,1 3-10-16,-9 5 2 15,9 3-5-15,-9 0 0 16,14 0-10-16,-6 5 15 0,10 16-11 16,-9-2 19-1,9 1-11-15,4 0 3 0,-4-6-12 16,-9-5 6-16,0-4 1 16,-9-2 5-16,13-3-4 15,-4 0 5-15,9 0-1 16,13-23 0-16,-14-3 8 15,10 1-3-15,-18 0-5 16,13 5 0-16,-13 0-5 16,0 9 15-16,-9 5-10 15,0 6 0-15,0 0-3 16,9 0-4-16,13 0-2 16,-13 15 6-16,9 7-14 15,-1 3 18-15,6-5-1 16,-6 0 0-16,-8-4-11 0,9-4 6 15,-5-3 3-15,-4-3 2 16,0-3-12-16,-9-3 15 16,0 0-3-16,18 0 0 15,-9-3 7-15,13-17-2 16,-13 0-5-16,9-5 0 16,0 2-1-16,-5-3 5 15,5 6-4-15,-18 6 0 16,9 6 8-16,-1 8-13 15,-8 0 5-15,0 0-1 16,9 0-8-16,5 0-1 16,-5 3 10-16,8 11-4 0,-8 2 4 15,0 2 0 1,13-1 0-16,-4-3 1 0,0 0-6 16,13-6 6-16,-22-4-1 15,9-1 0-15,-1-3 7 16,6 0-7-16,-15 0 0 15,10-7 6-15,-9-6 0 16,4-7-6-16,-4-3 0 16,0-5 1-16,-9-4 8 15,0 2-9-15,0-2 0 16,0 4 7-16,0 5-2 16,-9 6-5-16,0 6 0 15,-4 6-4-15,4 2 2 16,9 3-2-16,-9 3-3 15,0 30 2-15,1 13-2 0,8-1 7 16,0 0 0-16,0-2-7 16,0-6 4-16,35-4 3 15,14-7-3-15,0-7-2 16,9-10 2-16,-1-9 3 16,-8 0 0-16,9 0 1 15,-22-22 4-15,3-1-5 16,-12-6 3-16,4-2 6 15,-13 0-1-15,0-3-8 16,4 6 2-16,-13 6-6 16,0 10 4-16,0 6 0 15,0 6 0-15,13 0-15 0,-4 0 10 16,-1 32 0-16,6 1 5 16,-6 7-15-16,1-6 12 15,-9-2-18-15,13-2 5 16,-4-7-16-16,9-3 10 15,4-12-8-15,9-5-46 16,-5-3-35-16,5 0-91 16,-22-22-182-16</inkml:trace>
  <inkml:trace contextRef="#ctx0" brushRef="#br0" timeOffset="9218">17463 7272 318 0,'0'0'243'16,"0"0"-149"-16,0 0-18 16,0 0-11-16,0 0-17 15,0 0-33-15,-178 31-15 0,165 6 3 16,13-1 7-1,0 1-9-15,0-8-1 0,31-16 0 16,-4-4 4-16,4-7-3 16,-5-2 1-16,-3 0 25 15,3-16-7-15,-17-15 54 16,0-1 13-16,-9-5-39 16,0-2 18-16,0 8-37 15,-27 3-23-15,-4 11-6 16,-13 8-18-16,4 9 16 15,0 0-22-15,22 34-115 16,18 17-59-16,0 11-224 16</inkml:trace>
  <inkml:trace contextRef="#ctx0" brushRef="#br0" timeOffset="10023">20013 7776 409 0,'0'0'161'0,"0"0"-35"16,0 0 4-16,0 0-40 16,0 0-31-16,0 0 12 15,27-108-24-15,4 71 6 16,4-8 21-16,14-12-31 15,-9-6 10-15,-4-7-3 16,-5-8-30-16,-22 8 17 16,-9 6-20-16,0 15-16 0,0 18 19 15,0 16-12 1,0 10-3-16,-18 5-5 0,-4 6-25 16,-5 39 25-16,-13 24 1 15,5 16 6-15,3 11-14 16,32-6 2-16,0-4 0 15,9-16 5-15,40-16-29 16,0-12 16-16,9-16 5 16,0-12-4-16,-1-11 5 15,-8-3 11-15,-4 0-4 16,-5-14 3-16,-14-12 2 16,-4-2 5-16,-13 0-9 15,-9-3 2-15,0 5 6 16,0 3-4-16,0 15-4 15,0 8-1-15,0 0-8 0,0 0-2 16,0 14-2-16,-9 17 12 16,9 6-5-16,0-3 5 15,0-6-5-15,27-8-2 16,13-6-3-16,9-8 10 16,-5-6 0-16,5 0 7 15,-9 0-3-15,-4-12-4 16,-5-11 1-16,-13-7 9 15,-18-7-3-15,0-6-5 16,0 1 10-16,-49 3-7 16,4 7-10-16,-12 12 0 15,-1 12-9-15,9 8 4 0,22 0-96 16,5 31-75 0,22 9 5-16,0 2-102 0</inkml:trace>
  <inkml:trace contextRef="#ctx0" brushRef="#br0" timeOffset="10402">21150 7716 343 0,'0'0'227'16,"0"0"-66"-16,0 0-21 16,0 0-71-16,0 0 1 15,0 0-53-15,-84-79-17 16,75 79 0-16,0 8-1 0,0 18 1 15,9-1 0 1,0 4 8-16,9-7-7 0,18-2 3 16,4-7-3-16,-4-5 5 15,4-8-1-15,-5 0-2 16,5 0 16-16,-4-4-11 16,-9-13 36-16,-9-6 12 15,-9-5-4-15,0 0 10 16,0-7-34-16,-36 5-12 15,-13 4-4-15,9 6-5 16,5 12-14-16,4 5 5 16,13 3-10-16,0 0 7 0,18 8-25 15,0 25-74 1,0 5-22-16,18 7-107 0,40-2-361 16</inkml:trace>
  <inkml:trace contextRef="#ctx0" brushRef="#br0" timeOffset="10901">21688 7671 481 0,'0'0'273'0,"0"0"-131"15,0 0 28-15,0 0-50 16,0 0-40-16,0 0-46 15,-36-88-34-15,36 112 0 0,9 22 31 16,0 17-6 0,9 11 8-16,-18 10-15 0,9 7-3 15,0 8 14-15,4-8-27 16,-4-7 0-16,-9-12 2 16,18-19 5-16,-18-16-9 15,9-17 0-15,-9-11 4 16,0-7 2-16,0-2-6 15,0 0 11-15,0-25 53 16,0-23-48-16,0-20-5 16,0-15-11-16,8-13 10 15,6-6-13-15,-5 1 3 0,0 1 0 16,-1 12-3-16,1 10 8 16,0 12-5-16,13 21 0 15,-13 19-3-15,0 15-4 16,18 11 4-16,22 0-18 15,9 11 16-15,8 20-13 16,-8 3 6-16,-9 6 0 16,-9-3-20-16,-22-3 32 15,-18 0-20-15,0 0-29 16,0 0-12-16,-58-3-94 16,-18 3-50-16,10-3-102 15</inkml:trace>
  <inkml:trace contextRef="#ctx0" brushRef="#br0" timeOffset="55431">23145 8061 453 0,'0'0'198'15,"0"0"-103"-15,0 0 12 16,0 0-9-16,0 0-8 16,0 0-12-16,0 0-19 15,27 0 16-15,-18 0-30 16,13 0-15-16,-13-14-6 16,9-9-22-16,-9 1 18 15,13-3 3-15,-13-1-22 16,-1-3 21-16,1 2-16 0,-9-2-6 15,0 3 11 1,0 7-8-16,0 4-3 0,0 7 0 16,0 5 5-16,0 0-3 15,0 3-2-15,0-2-12 16,0 2 9-16,0 0-9 16,0 0 2-16,-9 0 7 15,1 22 3-15,-1 1 4 16,9 5-4-16,0 0-7 15,0 1 2-15,9-4-3 16,-1 1-3-16,19-5 10 16,4 3-21-16,-4-7 5 0,13-3-6 15,0-2-20 1,-5-7-7-16,-3-5-55 0,-6 0-19 16,-4 0 7-16,-22 0-59 15,0-9-67-15,0-10-162 16</inkml:trace>
  <inkml:trace contextRef="#ctx0" brushRef="#br0" timeOffset="55854">23305 7466 309 0,'0'0'132'0,"0"0"-35"0,0 0-33 16,0 0-11-16,0 0-36 15,0 0 6-15,0-5-23 16,0 5 2-16,0 13 3 16,0 5-3-16,0 2 6 15,0-3-3-15,0-2 1 16,0-8-2-16,22 3-4 15,-4-9 4-15,0-1 10 16,4 0 41-16,-4 0 15 16,-9 0-4-16,13-5-18 15,-13-12 35-15,-9-4-32 0,0-6-30 16,0 4 18-16,0 2-25 16,-22 3-8-16,4 4-5 15,-22 5-1-15,13 9-3 16,-4 0 3-16,4 0-25 15,19 23-58-15,8 8-99 16,0 9-125-16</inkml:trace>
  <inkml:trace contextRef="#ctx0" brushRef="#br0" timeOffset="56142">23558 7835 435 0,'0'0'81'0,"0"0"-51"15,0 0 44-15,0 0 6 16,0 0-11-16,0 0-3 15,36 0-18-15,-18 0-16 16,4 0-1-16,-4 0-15 16,-1 0-14-16,15 0 4 0,-6 0 1 15,5 0-14-15,5 0-12 16,4-2-123-16,-9-8-205 16</inkml:trace>
  <inkml:trace contextRef="#ctx0" brushRef="#br0" timeOffset="56434">24092 7512 483 0,'0'0'163'16,"0"0"-24"-16,0 0-21 15,0 0-42-15,0 0-30 0,0 0-43 16,0-2 1-16,0 27 17 16,0 9 37-16,0 4-27 15,0 8-11-15,0 6-16 16,0 5 12-16,0 7-15 16,0 1 7-16,0 1-7 15,0-7-1-15,0-5-18 16,0-6-154-16,0-14-255 15</inkml:trace>
  <inkml:trace contextRef="#ctx0" brushRef="#br0" timeOffset="57441">25624 7365 596 0,'0'0'168'0,"0"0"-61"15,0 0-6-15,0 0 16 16,0 0-64-16,0 0-45 16,-9-23-7-16,9 60 11 15,0 20 7-15,0 2 24 16,0 7-29-16,0 4 8 0,0 4-3 16,0 1-17-16,0 3 7 15,0-5-9-15,0-8 0 16,0-11 2-1,0-14 2-15,0-12-4 0,0-8 0 16,9-11 0-16,-9-1-4 16,9-8 4-16,0 0 0 15,-9-31-3-15,0-18-24 16,0-8 14-16,-18 4-15 16,-31-1-14-16,-17 12 32 15,21 11 1-15,-12 5-10 16,17 15 12-16,8 2-28 15,6 7 13-15,17 2 19 0,0 0-17 16,9 0 8-16,0 13-6 16,18 7 0-16,40-5 17 15,8-2-2-15,10-1 3 16,13-6-1-16,-14-6 3 16,10 0-2-16,-19 0 2 15,-17 0 0-15,-18 0 15 16,-13-9-4-16,-18 0 15 15,0-2 4-15,0 0-19 16,0 3 1-16,0 5-3 16,0 0-5-16,0 3-6 15,0 0-12-15,0 6-1 16,0 22 11-16,0 3 3 16,27 3-1-16,4 3 0 0,9-6-9 15,-5-5 7-15,14-6-12 16,0-12 14-16,-13-5-3 15,4-3 6-15,-23 0 4 16,5-3 7-16,-4-23 0 16,-18-13 25-16,0-3-1 15,-18-10-8-15,-39-2 0 16,-1 9-30-16,-9 8 4 16,10 12-4-16,8 11-8 15,9 11 7-15,13 3-29 16,-4 6-101-16,22 30-123 15,9 3-564-15</inkml:trace>
  <inkml:trace contextRef="#ctx0" brushRef="#br0" timeOffset="58260">26957 7580 445 0,'0'0'212'0,"0"0"-89"15,0 0-23-15,0 0 5 0,0 0-40 16,0 0-26 0,-115-48-3-16,97 51-34 0,-4 24 8 15,-5 8-4-15,9 7-3 16,-13 4 8-16,22-1-11 15,0 3 5-15,9 0-1 16,0-2-2-16,0-4-2 16,18-5 0-16,31-9 1 15,0-11-1-15,17-8 12 16,10-9 22-16,0 0 26 16,-10-13-17-16,-8-14 7 15,-9-9-5-15,-9-7-18 16,-22-8 11-16,-10-8-16 15,-8-1-17-15,0 1 1 16,-48 8-6-16,3 11-4 0,-13 11 3 16,10 18-16-16,-10 9-18 15,18 2-101-15,4 5-98 16,14 21-132-16</inkml:trace>
  <inkml:trace contextRef="#ctx0" brushRef="#br0" timeOffset="58585">27695 7073 595 0,'0'0'145'0,"0"0"4"0,0 0 6 16,0 0-47-16,0 0-71 16,0 0-12-16,26 46-2 15,23 27 41-15,18 18-16 16,8 13-25-16,5 19 0 16,-13 4-1-16,-18 8-16 15,-23-2-6-15,-26-5 0 16,0-9 6-16,-57-20-13 15,-41-14 7-15,-35-3-70 0,-49-13-136 16,-18-6-319-16</inkml:trace>
  <inkml:trace contextRef="#ctx0" brushRef="#br0" timeOffset="60326">22839 7127 185 0,'0'0'147'0,"0"0"-42"16,0 0 11-16,0 0-30 16,0 0-2-16,0 0-1 15,75-127-34-15,-66 113 29 16,0 5-7-16,-9 6-21 16,0 3 38-16,0 0-27 15,0 0-20-15,0 0-4 16,0 0-28-16,0 0 5 15,-9 6-14-15,-26 28 7 16,-23 19 15-16,-9 27-19 16,9 16-3-16,-8 20 21 15,8 12-21-15,9 2 4 0,18 3 0 16,4-9 1 0,27-7-3-16,0-10-2 0,49-11 0 15,36-16-11-15,21-18 2 16,19-17-46-16,8-19-55 15,-18-12-107-15,-48-11-242 16</inkml:trace>
  <inkml:trace contextRef="#ctx0" brushRef="#br0" timeOffset="203019">7813 6088 568 0,'0'0'109'0,"0"0"-9"15,0 0 11-15,0 0-38 16,0 0-52-16,0 0-8 15,93-45-2-15,-17 45-10 16,-9 17-1-16,4 11 11 16,-36 4-12-16,5 1 1 15,-22 1 0-15,-18 3-4 16,0 3 10-16,-27-3-6 0,-22-4 1 16,-8-2 12-16,17-5 1 15,13-10-14-15,27 2 0 16,0-7 3-16,0 4 6 15,36-6-9-15,52-4 6 16,28-5 1-16,35 0-4 16,-4-9-3-16,-14-13-28 15,-31-1-141-15,-22-11-321 16</inkml:trace>
  <inkml:trace contextRef="#ctx0" brushRef="#br0" timeOffset="229057">8173 6045 427 0,'0'0'263'0,"0"0"-107"0,0 0-11 15,0 0 17-15,0 0-55 16,0 0-28-16,0 0-3 16,164-104-44-16,-164 79 12 15,0-1-19-15,-26-2-14 16,-23 2 17-16,-18 6-27 15,1 3 1-15,-14 6 1 16,4 6 3-16,-8 5-6 16,-5 0 0-16,-4 0 7 15,26 23-17-15,0 5 10 16,36 5 0-16,13 12-6 16,18 6 6-16,0 6 0 15,0 0 0-15,36-1 2 16,13-2-8-16,17 3 6 15,23-4 0-15,-4 4-5 0,12-6 9 16,-21 0-4-16,-1-9 0 16,-26-2 4-16,-9-6-9 15,-13-8 5-15,-18-3 0 16,0-1-7-16,-9-5 15 16,0-5-8-16,0 2 0 15,-45-6 0-15,-12-2 5 16,-10-6-3-16,-13 0-1 15,-4 0 5-15,-1-18 0 16,14-4-6-16,13-3 0 16,23 2 3-16,26-3-7 0,9-2 4 15,0 0 0-15,27-9-7 16,39-8 6-16,14-4 1 16,22-10-1-16,5-9 4 15,8-3-3-15,1-3 0 16,-23 7 0-16,-17 7-4 15,-18 7 6-15,-18 10-2 16,-23 4 2-16,-3-2 4 16,-14 8 7-16,0-5-12 15,0 5 3-15,-31-1-5 16,-9 8 1-16,4 7 0 16,-13 11 0-16,-9 4 1 15,-8 4-5-15,-1 6 4 0,-8 28 0 16,8 12-10-1,18-4 10-15,9 0 0 0,22-2 0 16,9-6-2-16,9 5-2 16,0 1 4-16,0 5 0 15,9-2-10-15,18 3 12 16,4-7-2-16,-4 4 0 16,-5-2-2-16,5 2-3 15,4 0 5-15,-5-4 0 16,1-2-8-16,13-3 8 15,-9-3 0-15,-13 0-2 16,0-5 4-16,-1-3-4 0,-3-1 2 16,-5-5 0-16,-9 0-3 15,0 1 3-15,0-2 0 16,-49 1-1-16,-9-3 11 16,-9-2-10-16,-17-4 0 15,-5-2 0-15,-4-3-7 16,26-3-16-16,-4 0 4 15,27 0 16-15,13-20 3 16,13-3 0-16,9-8 0 16,9-6 2-16,9-11-9 15,49-7 7-15,17-6 0 16,23-10-1-16,-5-5 7 16,5 0-6-16,4-1 0 15,-13 0 1-15,-22 10-5 16,-10 5 4-16,-30 16 0 0,-27 13 25 15,0 6-21-15,0 9 15 16,0-3-19-16,-27 4 3 16,-22 2-10-16,-8 4 6 15,-10 9 1-15,0 2-3 16,-30 0 4-16,12 16-1 16,1 16 0-16,-5 4 2 15,31-1-10-15,9 4 8 16,32 4-2-16,17 2-11 15,0 3 9-15,17-2 4 0,32 1 0 16,-9 4-5 0,9 3 2-16,-5 3 3 0,5 0 0 15,9-4-8-15,0-5 10 16,0-8-2-16,-1-6 0 16,1-5 7-16,-18-4-8 15,-13-2 1-15,-18 0 0 16,0-5-7-16,-9-3 7 15,0 2 0-15,0 0 0 16,-36 3 3-16,-31-1-4 16,-22-1 1-16,-4-5 0 15,-13-4-2-15,8-9 3 16,13 0-1-16,10 0 0 16,8-5-19-16,18-16 15 15,9-1 1-15,31-6 3 0,9-6-2 16,0-11 2-16,9-4 0 15,40-7-2-15,27-9 9 16,13-12-5-16,26-13-2 16,-4-13 0-16,5-12-8 15,-19 1 8-15,-48 15 0 16,-49 15-1-16,0 21-4 16,-97 18 4-16,-19 16-99 15,1 21-42-15,-1 8-44 16,32 0-106-16,8 28-250 15</inkml:trace>
  <inkml:trace contextRef="#ctx0" brushRef="#br0" timeOffset="240878">4805 6060 406 0,'0'0'143'16,"0"0"-27"-16,0 0 4 16,0 0-14-16,0 0-60 15,0 0 3-15,9 0-25 16,27 0-6-16,22-3 18 15,-1 3-25-15,10 0 12 16,22-3 2-16,13 0-17 16,5 3 24-16,-19 0-27 0,-21 0-4 15,-22 0 15-15,-23 0-14 16,-13 20-2-16,-9 17 0 16,0 8 12-16,-9 6-7 15,-31-3-5-15,4 1 0 16,14-4 0-1,13-9 4-15,0-2-4 0,9-5 0 16,0-3 7-16,0-4-9 16,9-8 2-16,0-5-23 15,-9-7-96-15,0-2-194 16,0 0-60-16</inkml:trace>
  <inkml:trace contextRef="#ctx0" brushRef="#br0" timeOffset="241064">5045 6352 271 0,'0'0'223'0,"0"0"-85"0,0 0-68 16,0 0-4-16,0 0-50 16,360-20 21-16,-178 11-31 15,14 3-3-15,-19 0-6 16,-30 1-4-16,-71 0-360 15</inkml:trace>
  <inkml:trace contextRef="#ctx0" brushRef="#br1" timeOffset="101865">514 2867 64 0,'0'0'360'15,"0"0"-233"-15,0 0-1 16,0 0 25-16,0 0-49 15,0 0-11-15,0 0-1 16,17-27-38-16,-17 27 5 16,0 0-19-16,0 0-9 0,0 0 6 15,0 0-31-15,0 0 1 16,0 0-5-16,0 0-14 16,0 4 3-16,0 19 1 15,-17 0 10-15,8 7 14 16,0-10-14-16,9 3 0 15,0 0-1-15,0 0 11 16,9 2-10-16,9 0 0 16,8 3 10-16,-4-4-13 15,5-3 3-15,-5-3 0 16,5-4 0-16,-9 0 7 16,-5-3-7-16,-4 3 0 15,-9-2 0-15,0-2-7 16,0 3 7-16,0-2-14 15,-40-3 12-15,0 0-51 0,-4-4-18 16,-5-4 25-16,18 0-65 16,-5 0-29-16,5 0-63 15,22-6-62-15</inkml:trace>
  <inkml:trace contextRef="#ctx0" brushRef="#br1" timeOffset="102024">456 2926 211 0,'0'0'120'0,"0"0"-1"16,0 0-7-16,0 0-35 16,0 0-24-16,0 0-27 15,222-136-22-15,-155 136-4 0,-1 12-49 16,10 13-506-16</inkml:trace>
  <inkml:trace contextRef="#ctx0" brushRef="#br1" timeOffset="104867">4459 772 493 0,'0'0'148'16,"0"0"37"-16,0 0-61 16,0 0-12-16,0 0-34 15,0 0-51-15,0-15 12 0,0 15-37 16,0 3 6-16,0 23-3 16,0 11-2-16,0-2 1 15,0 6 2-15,9 3 4 16,22-3-1-16,-13 4-9 15,8 1 2-15,14-4-4 16,9 4 4-16,36-7-2 16,30-8 9-16,49-5-1 15,36-15-2-15,40-8-6 16,27-3 3-16,-10 0-1 16,-17 0-2-16,-17 0 0 15,-32 2 2-15,-9-2 8 16,-9 0-10-16,18 0 0 0,31 0 5 15,27 0-6-15,18 0 1 16,21-8 0-16,-21-12-5 16,-9 3 11-16,-45-3-6 15,-22 6 0-15,-49 0 6 16,-9 3-14-16,-26 3 8 16,-14-1 0-16,-13 6-3 15,-13-3 8-15,-18 3-5 16,-23 1 0-16,5-2 11 15,-4 4-17-15,-18 0 6 16,0 0 0-16,-9 0-2 16,0 0 2-16,0-2 0 0,0 2 0 15,0 0 8 1,0 0-4-16,0-3-4 0,0-8 0 16,-18-7-1-16,-31-7-2 15,-17 0 3-15,-10-3-6 16,1-1 13-16,-5 6-13 15,13 1 6-15,9 5 0 16,14 5-10-16,22 7 14 16,13 2-4-16,9 3 0 15,0 0-7-15,0 0 6 16,40 6-9-16,17 18 10 16,10-3 5-16,9 4-5 15,-1 1 0-15,5-1 0 16,-27 1 13-16,5-3-16 15,-9-1 3-15,-18 1 0 0,-4 0-9 16,-27 2 9-16,0 1 0 16,-40 2-40-16,-27 0-236 15,-26 0-369-15</inkml:trace>
  <inkml:trace contextRef="#ctx0" brushRef="#br1" timeOffset="106442">11181 930 421 0,'0'0'180'15,"0"0"-37"-15,0 0-6 16,0 0-43-16,0 0-9 15,0 0-32-15,-9-105-19 16,0 105-1-16,0 0-33 16,-22 6 0-16,4 19 0 15,-13 15 2-15,5 3 2 16,13 7-4-16,13 5 7 0,9 1-9 16,0-2 2-16,0-10 0 15,49-1-1-15,-1-9 6 16,19-11-5-16,9-9 0 15,-1-8 13-15,14-6-10 16,-22 0-3-16,-1-20 3 16,-26-8 14-16,-13-9-15 15,4-8 4-15,-31-3 17 16,9-3-6-16,-9 6 26 16,0 10-33-16,0 12-4 15,0 12 33-15,0 6-36 16,0 5 10-16,0 0-13 15,0 0-2-15,0 0-7 16,0 0 3-16,0 19 6 0,0 13-10 16,-9 1 14-16,9 10-4 15,0 2 0-15,0-2 9 16,0-1-11-16,36-8 2 16,12-14 0-16,-8-5-1 15,5-15 3-15,-14 0-2 16,5 0 8-16,12-29 2 15,-8-5 0-15,-22-8-10 16,0-4 1-16,4-2 7 16,-13 3-6-16,-9 6-2 15,9 7 15-15,-9 15-8 0,0 9 0 16,0 8-7 0,0 0 6-16,0 0-18 0,0 0 4 15,0 16 1-15,0 19-3 16,-9 4 17-16,9 4-7 15,0-1 0-15,0-2 5 16,40-9-11-16,-4-6 6 16,4-7 0-16,-5-10 1 15,-4-8 8-15,5 0-9 16,4 0 0-16,0-20 10 16,-14-9-5-16,14-7-5 15,-22-1 0-15,13 1 0 16,-13-2 3-16,9 10-3 0,-5 8 0 15,-4 6 8 1,-10 8-10-16,-8 6 2 0,9 0-6 16,22 0-4-16,-13 6-9 15,13 20 15-15,-13 7 3 16,0 10-2-16,-9-4-9 16,13 2 10-16,-22-8-2 15,18-4-7-15,-9-7 7 16,8-10 4-16,-3-7-1 15,-14-5 5-15,9 0-4 16,0 0 2-16,8-11 3 16,1-23-3-16,4-6 0 0,5-2-2 15,-18-3 2-15,13-1 5 16,-13 7-7-16,-9 2 0 16,9 6 0-16,-9 8-4 15,0 6 4-15,0 11 0 16,0 4 0-16,0 2 2 15,0 0-8-15,0 0 2 16,0 0-17-16,-9 11 20 16,0 16-5-16,9-2 6 15,0 0-4-15,0 0 4 16,9-3-5-16,31 1 5 16,13-5-12-16,5-2 2 15,9-2 10-15,-19-5 0 16,1-2-6-16,-18 0 10 15,-13-5-4-15,-9 4 0 0,-9 3-11 16,0 3 8 0,9 5-6-16,-9-4 9 0,9 4-5 15,0 0 9-15,13 1-4 16,5-2 0-16,4 1 7 16,4-8-7-16,14-6 0 15,9-3-47-15,-9 0-86 16,0-3-81-16,-14-20-63 15,-13-8-339-15</inkml:trace>
  <inkml:trace contextRef="#ctx0" brushRef="#br1" timeOffset="106788">13806 834 558 0,'0'0'102'15,"0"0"-5"-15,0 0 9 16,0 0-32-16,0 0-26 0,0 0-26 15,-40 0 4 1,54 0-20-16,21 0 7 0,32 0 11 16,9 0-16-16,3 0-5 15,-12-3-2-15,-9 1-1 16,-31-2-74-16,-19 4-142 16,-8 0-79-16,0 0-194 15</inkml:trace>
  <inkml:trace contextRef="#ctx0" brushRef="#br1" timeOffset="106951">13922 1069 305 0,'0'0'66'0,"0"0"21"46,0 0 61-46,0 0-79 0,0 0-23 0,267 0-44 0,-161 0 0 0,-8 0-2 0,-5 0-95 16</inkml:trace>
  <inkml:trace contextRef="#ctx0" brushRef="#br1" timeOffset="107311">14708 505 470 0,'0'0'143'15,"0"0"-50"-15,0 0-7 16,0 0-17-16,0 0-15 16,0 0-7-16,151-88-31 15,-120 83 14-15,-13 5-16 16,9 0 2-16,-5 0 6 15,-4 0-22-15,9 20 14 16,-5 16-13-16,-13 13 9 16,0 7 3-16,-9 7-6 15,0-7 8-15,0 1 19 16,0 0-32-16,0-7 10 0,0-4-12 16,0-4 7-16,0-11-6 15,0-5-1-15,17-6-59 16,6-17-132-16,-6-3-199 15</inkml:trace>
  <inkml:trace contextRef="#ctx0" brushRef="#br1" timeOffset="107493">14784 766 400 0,'0'0'153'0,"0"0"-139"0,0 0 36 15,275-17 5 1,-168 9-46-16,0-4 2 0,-14 0-11 16,-13-4-177-16</inkml:trace>
  <inkml:trace contextRef="#ctx0" brushRef="#br1" timeOffset="108735">15739 36 478 0,'0'0'171'16,"0"0"-80"-16,0 0-1 15,-293-35 0-15,137 34-62 16,-17 1-13-16,-36 0 3 15,-13 0-15-15,-27 0 14 16,1 0-9-16,-10 10 0 16,9 5-3-16,9 1-5 15,0 4 0-15,9 2-3 16,22 9 8-16,9 4-5 16,18 4 0-16,9 1 5 15,0 6-9-15,13-1 4 16,-5-7 0-16,23 0-11 15,18-10 13-15,17 1-2 0,18-9 0 16,14-3 5-16,-1-7-10 16,1 2 5-16,8-1 0 15,-22 1-3-15,14-1 6 16,-1 0-3-16,10-5 0 16,26-3 4-16,0 0-6 15,22 0 2-15,9-3 0 16,9 5-4-16,0-2 6 15,0 0-2-15,0-3 0 16,0 0 3-16,0 0-6 16,0 3 3-16,0 3 0 15,-9 2-8-15,0 1 13 0,-4 1-5 16,-5 2 0-16,9-1 5 16,0 7-10-16,9 1 5 15,-9 9 0-15,1 3-8 16,-6 12 11-16,5 6-3 15,-8 4 5-15,17 4 1 16,0-3 5-16,0 7 2 16,0-1-10-16,40-3 29 15,13-3-21-15,5-6 4 16,-1-6 9-16,1-8-22 16,-9-3 15-16,0-2-17 15,-22-9 8-15,4-7-6 16,-14 1-2-16,15-5 0 0,3 0 6 15,32-1 2 1,22-3-6-16,13 5-2 0,35-5 9 16,6 0-14-16,21-1 5 15,14-4 0-15,17 0-1 16,5 0 7-16,18 0-6 16,4 0 0-16,9 0 4 15,-13 0-5-15,-14 0 1 16,-13 0 0-16,-31 0-3 15,-13 0 7-15,-14 0-4 16,-9 0 0-16,-8-4 9 16,8-4-11-16,-17 0 2 0,-5 2 0 15,-4 0-5-15,-23 1 7 16,10 1-2-16,-14 3 0 16,4 1 6-16,-8 0-10 15,-9-4 4-15,0 1 0 16,-1-5-2-16,-12-6 7 15,4-1-5-15,-1-1 0 16,10-5 8-16,-18 2-5 16,5-4-3-16,-5 5 0 15,0-4-6-15,-5 0 6 16,5-1 0-16,-13 1 0 16,13-7 11-16,-14 4-7 15,-3-6-4-15,-6-3 1 16,1-5 21-16,-9-2 4 15,13-1-13-15,-4 5 10 0,0 3-21 16,4 0 14-16,-13-1-11 16,0-3 1-16,0-5 5 15,-9-8-11-15,0-8 0 16,0-12 9-16,-36-5 1 16,-35-4-10-16,-13 6 0 15,-1 10 6-15,-12 7-10 16,3 9 4-16,23 8 0 15,4 15 2-15,32 7 0 16,4 16-4-16,4 2-20 16,-22 22-104-16,-8 24-60 15,-19 8-281-15</inkml:trace>
  <inkml:trace contextRef="#ctx0" brushRef="#br1" timeOffset="124487">2802 1063 562 0,'0'0'238'0,"0"0"-119"15,0 0 31-15,0 0-23 16,0 0-23-16,0 0-18 16,0 0-55-16,-18-42-11 15,18 42-7-15,27 28-2 16,30 20 2-16,19 20 18 16,30 12-30-16,10 4 25 15,17 3-23-15,-8 2-2 16,-1-11 13-16,-8-3-8 15,-19-11-6-15,-12-7 0 16,-19-9 10-16,-17-5-12 16,-9-6 2-16,-13-11 0 0,-9-4-7 15,-9-5 15-15,-9-9-8 16,13-5 0-16,-13-3 7 16,0 0-7-16,0 0 0 15,0 0 0-15,0-14 31 16,-40-17-29-16,-9-10-2 15,-18 5 0-15,1 0 8 16,8 7-12-16,9 7 4 16,5 4 0-16,13 11-8 15,13 1 8-15,-4 6 0 16,4 0-1-16,0 0-3 16,-13 0-5-16,31 13 6 15,-9 5 3-15,9 2-16 16,0 2 12-16,0 3 4 0,31 1-6 15,5 3 14-15,4-7-12 16,9 1 4-16,-5-9 0 16,5-5-8-16,9-7 15 15,-18-2-7-15,17 0 0 16,-8-14 7-16,-4-14 2 16,4-6-9-16,-9-2 2 15,-14-2 2-15,-4 1-2 16,-22 1-2-16,0 7 0 15,0 12 6-15,0 5-13 16,0 10 7-16,0 2-100 16,0 0-29-16,0 6-170 15,-13 18-168-15</inkml:trace>
  <inkml:trace contextRef="#ctx0" brushRef="#br1" timeOffset="102925">3912 2770 573 0,'0'0'114'16,"0"0"-9"-16,0 0-23 15,0 0 0-15,0 0-60 0,0 0-8 16,116-28 31-16,-49 25-29 16,-10 3 24-16,-8 0 7 15,0 0-30-15,-22 3 13 16,4 14-21-16,-13 8-7 15,-10 13 29-15,1 7-30 16,-9 11 17-16,0 2 9 16,0 9-24-16,0-4 21 15,0-5-24-15,-9-3 0 16,9-10 3-16,0-6-3 16,0-8-1-16,0-11-36 15,0-9-116-15,0-11-73 16,0 0-182-16</inkml:trace>
  <inkml:trace contextRef="#ctx0" brushRef="#br1" timeOffset="103076">4143 3113 104 0,'0'0'502'0,"0"0"-401"15,0 0-54-15,0 0-25 16,325-43-21-16,-210 32-2 15,-30 2-57-15</inkml:trace>
  <inkml:trace contextRef="#ctx0" brushRef="#br1" timeOffset="126076">4468 2853 599 0,'0'0'186'0,"0"0"-24"15,0 0-42-15,0-162 9 16,-9 125-41-16,-18 0-46 16,-13 9 15-16,-18 5-25 15,-8 7-8-15,-1 7-6 16,-8 9-12-16,-5 0 3 16,-5 0-9-16,19 28 12 15,-10 12-15-15,18 11 3 16,18 14 0-16,23 8-7 0,17 9 11 15,17 4-4-15,59-2 0 16,22-5 10-16,17-5-8 16,10-12-2-16,-10-7 0 15,-31-10-5-15,-8-6 11 16,-27-8-6-16,-23-2 0 16,-12-7 4-16,-14-2-12 15,0 0 8-15,-22 0 0 16,-36-3-3-16,-27-6 10 15,-21-8-7-15,-19-3 0 16,10 0 9-16,4-17-13 16,22-12 4-16,31-4 0 15,23-7-9-15,21 3 11 0,14-5-2 16,0-1 0 0,67-5 0-16,13-6-3 0,35-11 3 15,10-5 0-15,8-7 2 16,0-2 0-16,-17 5-2 15,-23 3 0-15,-22 12 10 16,-44 11-10-16,-18 9 3 16,-9 4 1-16,0 10 18 15,-36 4-22-15,-35 8 0 16,-13 8-2-16,-23 5 10 16,5 0-9-16,13 0 1 15,5 2-2-15,26 18-11 0,9 6 13 16,9 11 0-16,22 10-6 15,1 10 11-15,17 11-5 16,0 7 0-16,17 6 5 16,32-5-12-16,9 1 7 15,18-7 0-15,-1-5-1 16,5-3 14-16,-13-2-13 16,-23-3 0-16,5-4 3 15,-9-2-10-15,-22-8 7 16,-1-9 0-16,-3-11-12 15,-14-6 20-15,0-8-8 16,0-4 0-16,-49-3 5 16,-40-2-5-16,-13 0 0 0,-22 0 3 15,26-22-4 1,22-7 1-16,10-7 0 0,26-1 0 16,31-8 10-16,9-7-19 15,0-7 9-15,40-8 0 16,35-10-14-16,19-2 14 15,3-9 0-15,19 3 0 16,-10-3 15-16,-12 0-19 16,-19 6 4-16,-26 11 0 15,-18 15-5-15,-31 13 15 16,0 12-10-16,0 9 0 16,-58 2 7-16,-8 9-14 15,-32 7 7-15,-9 4 0 16,5 0-15-16,5 26 14 0,12 14 1 15,18 5-1-15,19 18 1 16,30 15 0-16,18 16 0 16,9 8 0-16,48 3-10 15,19-12 10-15,8-5 0 16,5-9 0-16,-13-13 8 16,-10-10-8-16,-17-8 0 15,-22-11 6-15,4-12-18 16,-22-8 12-16,-9-5 0 15,0 3-2-15,0-2 2 16,-18 6 0-16,-40 4 0 16,-8-3 9-16,-14-8-15 15,13-3 6-15,-8-9 0 0,-10 0-5 16,5 0 5-16,5-15-4 16,8-14-8-16,18-5-19 15,23-11 26-15,17-9-34 16,9-5-21-16,0-6-18 15,0-3-184-15,35-1-333 16</inkml:trace>
  <inkml:trace contextRef="#ctx0" brushRef="#br1" timeOffset="129787">531 1644 216 0,'0'0'289'0,"0"0"-141"15,0 0-46-15,0 0-4 16,0 0-22-16,0 0-13 15,0 0 17-15,0-63-31 16,0 61 5-16,0-2 7 16,0 4-28-16,0 0 8 0,0 0-11 15,0 0-27 1,0 0 23-16,0 0-25 0,0 0 1 16,0 0 24-16,0 0-23 15,0 0 13-15,0 0-4 16,0 0-7-16,0 0 23 15,0 0-22-15,0 0 9 16,0 0 23-16,0 0-36 16,0 0 22-16,0 0-7 15,0 0-9-15,0 0 6 16,0 0-14-16,0 0 0 16,0 0-7-16,0 0 5 15,9 18 2-15,0 24-4 16,13 15 16-16,-4 5-11 0,0 3-1 15,4-2 0 1,5-1-4-16,4-9 5 0,-13-5-1 16,-1-8 0-16,-8-12 10 15,5-5-14-15,-14-11 4 16,0-4 0-16,0-5-6 16,0-3 9-16,0 0-3 15,0 0 0-15,-40 0 7 16,-9 0-6-16,-9 0-1 15,9-15 3-15,5-4-8 16,13-1 6-16,13-2-1 16,0-5 0-16,18-2-5 15,0-9-2-15,0 1 0 0,9-5-32 16,40 2-4 0,4 3-78-16,5 0-62 0,-9 0-106 15,0-2-381-15</inkml:trace>
  <inkml:trace contextRef="#ctx0" brushRef="#br1" timeOffset="130222">483 1044 488 0,'0'0'120'16,"0"0"-14"-16,0 0 13 15,0 0-75-15,0 0-31 16,0 0-13-16,-27 33 0 16,18 4 11-16,9-3-6 15,0-5-5-15,0-8 0 16,0-3 7-16,0-4-4 15,27-5-2-15,4-9 0 16,4 0 24-16,5 0-19 16,0-12 76-16,-13-13 1 15,4-6-47-15,-13-4 40 0,-9-1-39 16,-9 2 16-16,0-1 3 16,-9 7-42-16,-40 9 4 15,-18 7-18-15,1 10 0 16,-1 2-8-16,9 0 8 15,18 19-47-15,14 18-106 16,17 9-112-16,-14 8-297 16</inkml:trace>
  <inkml:trace contextRef="#ctx0" brushRef="#br1" timeOffset="168398">1873 1759 600 0,'0'0'172'0,"0"0"-42"16,0 0-13-16,0 0-7 15,0 0-4-15,0 0-67 16,0 0-1-16,0 0-10 16,27-10-24-16,-27 29 9 15,0 13-3-15,0 7 31 16,0 4-11-16,0 8-27 16,13 5 9-16,-4 7-6 0,0 4 0 15,0 0 2-15,9 2-8 16,-5-7 0-16,-13-5 0 15,9-9 7-15,-9-8-7 16,9-9 0-16,-9-9 8 16,0-5-11-16,0-11 3 15,0-3 0-15,0-3-2 16,0 0 4-16,-31 0-2 16,-14-6 10-16,-13-19-10 15,1-3 23-15,26-7-23 16,4 5 0-16,18-2-2 15,9 1 2-15,0 0 0 16,18 0 0-16,31 0-21 16,8-4 1-16,-12 4-48 0,26 1-14 15,-27 6-2-15,-4 2-53 16,-13 0-27-16,-5-1-44 16,-4-6-66-16</inkml:trace>
  <inkml:trace contextRef="#ctx0" brushRef="#br1" timeOffset="168782">1931 1516 151 0,'0'0'225'0,"0"0"-140"16,0 0 44-16,0 0-27 15,0 0-15-15,0 0-4 16,9-68-49-16,-9 68-20 15,0 0-14-15,0 0 0 16,0 0-5-16,-9 8 5 16,0 12 1-16,0-2 13 15,9-5-14-15,0-4 0 16,0-3 6-16,0-3 3 16,0-3-4-16,18 0 28 15,22 0 21-15,-22 0 30 16,-1-6-23-16,1-14-18 15,-18 3 7-15,0 0-44 16,0 0 11-16,0 9-17 16,-26-1-14-16,-1 7 14 0,-13 2-13 15,22 0-20-15,5 19-37 16,4 18-87-16,9 8-122 16</inkml:trace>
  <inkml:trace contextRef="#ctx0" brushRef="#br1" timeOffset="169035">2038 1887 541 0,'0'0'147'0,"0"0"-88"0,0 0-23 15,0 0 45-15,0 0-10 16,0 0-45-16,266 0 32 16,-208 0-37-16,0 0-20 15,-1 0 9-15,-8 0-10 16,-13 0-3-16,-18 0-35 16,-18 0-124-16,0-8-97 15,0-4-330-15</inkml:trace>
  <inkml:trace contextRef="#ctx0" brushRef="#br1" timeOffset="169248">2304 1731 508 0,'0'0'119'16,"0"0"-50"-16,0 0-21 16,0 0-16-16,0 0 21 15,0 0-13-15,49 69 16 16,-40-28-32-16,-9 10-1 15,9 1 23-15,-9 1-45 16,0 2 9-16,0-10-10 16,9-6-2-16,-1-7-64 15,6-16-309-15</inkml:trace>
  <inkml:trace contextRef="#ctx0" brushRef="#br1" timeOffset="169492">2775 1726 586 0,'0'0'194'0,"0"0"-3"16,0 0-87-16,0 0 18 16,0 0-38-16,0 0-71 15,27-43-3-15,-18 77 1 16,-1 14-1-16,-8 14 20 15,0 3-26-15,0 7 5 0,0-2-8 16,0-2 11 0,14 0-24-16,4-12-1 0,-1-10-301 15,14-15-511-15</inkml:trace>
  <inkml:trace contextRef="#ctx0" brushRef="#br0" timeOffset="181463">1972 2870 337 0,'0'0'105'0,"0"0"-1"0,0 0-9 16,0 0-26-16,0 0 9 15,0 0-52-15,-58-14 5 16,58 14-8-16,0 0-22 16,0 0 12-16,0 0-13 15,0 0 0-15,0-2-3 16,0 2 7-16,0 0-4 15,0 0 0-15,0 0-27 16,0 0 24-16,0 0-10 16,0 0 13-16,0 0-2 15,0 0 9-15,0 0-7 16,0 0 10-16,0 0-10 0,0 0 34 16,0 0-18-16,0 0 4 15,0 0 23-15,0 0-22 16,0 0 14-16,0-4 9 15,0 4-29-15,0 0 32 16,0 0-14-16,0 0-3 16,0 0 11-16,0 0-33 15,0 0 10-15,9 0-11 16,9-5 4-16,40-4-8 16,8 1-3-16,32-4 2 15,-23 9 2-15,1 3-1 16,-27 0-3-16,-9 0 0 15,-22 0 3-15,-1 0-6 0,-8 26 3 16,-9 5-6-16,0 15-4 16,0 7 9-16,0 4 1 15,-9 5 0-15,0-3 12 16,-8-2-12-16,8-3 0 16,-13-5 6-16,13-7-13 15,9-6 7-15,0-7 0 16,-9-12 0-16,9-8-12 15,0-7-76-15,-9-2-89 16,0 0 3-16,-4 0-138 16</inkml:trace>
  <inkml:trace contextRef="#ctx0" brushRef="#br0" timeOffset="181640">2038 3288 206 0,'0'0'214'0,"0"0"-67"16,0 0-32-16,0 0 19 15,0 0-37-15,0 0-37 16,-32-64-2-16,108 49-57 16,48-2 5-16,32-3-7 15,17 9 1-15,-31-4-98 16,-26 7-321-16</inkml:trace>
  <inkml:trace contextRef="#ctx0" brushRef="#br0" timeOffset="205979">4334 4123 273 0</inkml:trace>
  <inkml:trace contextRef="#ctx0" brushRef="#br0" timeOffset="204440">7018 4421 502 0,'0'0'115'16,"0"0"18"-16,0 0 11 16,0 0-56-16,0 0-11 15,0 0-6-15,44-26-50 0,-13 9 31 16,-13-2-21-16,0 1 21 15,-18 1-19-15,13-2-27 16,-13-2 21-16,9 3-23 16,-9 3-4-16,0 6 19 15,0 1-4-15,0 8-15 16,0 0 0-16,0 0 5 16,0 0-19-16,0 0 11 15,0 0 2-15,0 0-11 16,0 0 9-16,-22 5 3 15,13 15 0-15,9 0 12 16,0 3-20-16,0 3 8 16,9-4 0-16,22-3-2 0,9-4 6 15,-4-4-4 1,4-5 0-16,8-6 8 0,-3 0-21 16,-5 0 13-16,-22 0-49 15,-9-6-22-15,-9-11-168 16,0-2-58-16,-9-3-243 15</inkml:trace>
  <inkml:trace contextRef="#ctx0" brushRef="#br0" timeOffset="204855">7169 4053 306 0,'0'0'172'0,"0"0"-37"16,0 0-45-16,0 0 4 16,0 0-31-16,0 0-14 15,-9-31-10-15,0 31-27 16,9 0 10-16,0 0-22 16,0 0-2-16,0 0-7 15,-9 8 10-15,-4 10-1 16,13-5 0-16,0 2 11 15,0-2-11-15,0-1 0 16,0-1 7-16,13-5-4 16,14-3-2-16,4-3 7 15,-13 0 18-15,-9 0 1 0,8-9 36 16,-8-10 4 0,5-4-35-16,-14 1 32 0,0-1-34 15,0 5-12-15,-14 4-17 16,-12 3 7-16,-1 6-8 15,5 5 0-15,4 0-29 16,0 0 3-16,5 16-210 16,13 7-232-16</inkml:trace>
  <inkml:trace contextRef="#ctx0" brushRef="#br0" timeOffset="209347">7764 4279 456 0,'0'0'188'0,"0"0"-99"0,0 0-41 16,0 0 14-16,0 0-37 15,0 0-24-15,0 0 21 16,67-6-17-16,17 17 73 16,50-2-20-16,48 0-25 15,58-3 15-15,48-1-35 16,10-2-11-16,0-1 10 16,-41 4-4-16,-17-2-6 15,-40 1 1-15,-35-1 6 16,-23-3-3-16,-27-1-6 0,-8 0 0 15,-31 0 0-15,-19 0 4 16,-30 0-4-16,-18 0 9 16,-9 0-2-16,0 0 11 15,0 0-3-15,-36 0-8 16,-13-1 1-16,-17-12-8 16,-1 2 0-16,9 0 0 15,18 2 10-15,23-2-8 16,8 6-2-16,0 1 0 15,9 2 8-15,0 2-5 16,0 0-3-16,0 0 0 16,35 0-2-16,5 0 2 15,18 13 0-15,-9-1 0 0,-13 1 0 16,4 2 0-16,-5-1 0 16,-4 1-5-16,-4 1 12 15,-5 2-7-15,-13-1 0 16,-9 3-5-16,0-3-2 15,-22 2-1-15,-45 1 4 16,-8-3-39-16,-1-3-153 16,0 0-97-16</inkml:trace>
  <inkml:trace contextRef="#ctx0" brushRef="#br0" timeOffset="210608">11861 4126 675 0,'0'0'168'0,"0"0"-64"15,0 0-26-15,0 0 13 16,0 0-62-16,0 0-4 16,-94-60-15-16,54 60-4 0,5 15-1 15,-5 16-5 1,13 3 0-16,14 6-4 0,13 2 7 16,0-2-3-16,40-3 0 15,26-9 9-15,10-8-4 16,4-11-5-16,4-9 0 15,-8 0 9-15,-1 0-2 16,-4-18-3-16,-26-4 13 16,-5-7-10-16,0-2 48 15,-22-3-25-15,-1 1-4 16,-8 4 17-16,-9 3-33 16,0 9 10-16,0 6-1 15,0 6-13-15,0 1 11 16,0 4-17-16,0 0-2 0,0 0-8 15,0 0-5-15,0 6 15 16,0 20-7-16,0 2 18 16,0-2-7-16,0-2-4 15,0-1 0-15,0-5-5 16,22-6 5-16,5-5 0 16,-9-3 0-16,4-4 8 15,-4 0-4-15,0 0-4 16,13 0 1-16,-22-6 9 15,8-11-8-15,-17-3-2 16,9 7 2-16,-9-3 11 16,14 6-11-16,-14 6-2 0,0 4 4 15,0 0-14-15,0 0 10 16,0 0-10 0,0 0 9-16,0 14-7 0,0 9 7 15,0 5 1-15,0-5 0 16,8 0-4-16,1-3 5 15,9-5-1-15,-9-8 1 16,4-1 9-16,-4-6-10 16,9 0 0-16,22 0 5 15,-4-13 3-15,21-15-8 16,-8 3 0-16,-9 0 1 16,-22 2 11-16,0 4-12 15,-9 1 0-15,-9 8 6 0,13 4-4 16,-13 3-2-16,9 3 0 15,9 0-6-15,8 0 1 16,5 0 5-16,9 9 0 16,-13 7-11-16,-9 5 7 15,4-2-2-15,-22-2 6 16,9 0-8-16,0-3 4 16,0-5 4-16,-9-3 0 15,8-5 5-15,-8-1-11 16,0 0 6-16,0 0 0 15,23 0 2-15,-6 0 1 16,23-1-3-16,5-16 0 0,4-3 10 16,-18 0-11-1,4 3 1-15,-26 0 0 16,13-3-1-16,-22 0 9 0,0 1-8 16,0-1 0-16,0 3 3 15,0 5-3-15,0 6 0 16,0 6 1-16,0 0-9 15,0 0-1-15,0 0 0 16,0 0 9-16,0 12-12 16,-13 11 9-16,4-3 3 15,9 2 0-15,0-3-9 16,22 4 9-16,14-6-1 16,4 0-5-16,-13-2 2 15,4-2-1-15,-13 2 5 16,-10-1-3-16,1 1-4 0,-9-5-3 15,0 2-40-15,23 2-40 16,-6-3-45-16,23 1-12 16,18-7-41-16,18-5-148 15</inkml:trace>
  <inkml:trace contextRef="#ctx0" brushRef="#br0" timeOffset="213871">13846 4129 226 0,'0'0'200'0,"0"0"-39"0,0 0-61 15,0 0-10-15,0 0 4 16,0 0-38-16,0 0 13 16,9 0-23-16,40-3-5 15,27-2 11-15,30-4-48 16,5 6 17-16,14 3-8 15,-19 0-3-15,1 0-6 16,-40 0-4-16,-41 3-13 16,-3 14-40-16,-23 3-209 15,0-1-84-15</inkml:trace>
  <inkml:trace contextRef="#ctx0" brushRef="#br0" timeOffset="214055">14037 4305 320 0,'0'0'196'0,"0"0"-91"16,0 0-30-16,0 0-23 15,0 0-12-15,0 0-27 16,152 4 19-16,-55-4-25 16,19 0-5-16,17 0 2 15,0 0-4-15,-17 0-151 16,-1-10-281-16</inkml:trace>
  <inkml:trace contextRef="#ctx0" brushRef="#br0" timeOffset="214395">15108 4140 135 0,'0'0'394'15,"0"0"-244"-15,0 0-2 16,0 0-64-16,0 0-14 15,0 0-29-15,18-87-35 16,31 87 11-16,9 0-17 16,-10 0 0-16,1 17 1 15,-22 8 6-15,-5 6-7 16,-22 6 0-16,0-3-2 16,-31 5-2-16,-27-2 4 15,9-2 0-15,-17-5 5 16,30-1 1-16,5-9-6 0,13-6 0 15,18-3 7-15,0-5-10 16,0 0 3 0,49-6 0-16,45 0 8 0,30 0-2 15,9-26-12-15,-8-3 1 16,-19 1-110-16,-17-4-119 16,-44 0-110-16</inkml:trace>
  <inkml:trace contextRef="#ctx0" brushRef="#br0" timeOffset="215828">16068 3741 445 0,'0'0'222'0,"0"0"-71"15,0 0-18-15,0 0-22 16,0 0-58-16,0 0-29 16,-213-50-20-16,62 44-4 15,-32 2 3-15,-8-1 6 16,-13-1-2-16,-23 1-7 16,-21-1 0-16,-23 2 1 15,-14 4 0-15,5 0-1 0,32 0 0 16,30 0 5-1,13 10-8-15,46 10 3 0,12-4 0 16,14 2-1-16,8-7 1 16,1-3 0-16,8-5-2 15,10-3 15-15,39 0-13 16,9 0 0-16,41 0 0 16,-10 0-3-16,5 3 3 15,-5 0 0-15,-22 5-1 16,-9-2 7-16,-8 2-6 15,8-2 0-15,0 0 5 16,32 0-10-16,3-4 5 0,6 1 0 16,17 0-4-16,0-3 8 15,0 0-4-15,0 0 0 16,0 0 4-16,-9 6-18 16,-18-1 12-16,-4 4 2 15,4 0 2-15,5-1 2 16,4 0-4-16,9 6 0 15,1 1 4-15,-6-1-10 16,5 0 6-16,9-3 0 16,-9 3-3-16,9 1 8 15,-8 0-5-15,-1-8 0 16,9-1 8-16,0-3-14 16,0-1 6-16,0 2 0 15,0-4-1-15,0 0 5 16,0 0-4-16,-9 10 0 0,0 5 9 15,-13 8-3-15,4 8 12 16,0 3-16-16,-4 0 18 16,4 5-13-16,0 4-4 15,9 5 1-15,-4 0 6 16,4 3 2-16,9 0-12 16,0-1 3-16,0-4 6 15,0 0-2-15,0-9-7 16,0-4 0-16,9-4 8 15,13-4-7-15,-13-8-1 16,9-3 0-16,-9-5 0 16,0-1 1-16,13-5-1 0,-13 0 2 15,9 2 10 1,22 1-7-16,-5 0-5 0,45-4 3 16,13 2-4-16,54 1 1 15,13-2 0-15,31 0 0 16,22-3 14-16,-4 3-18 15,4-3 4-15,-4 0 0 16,-9 0-3-16,-18 0 3 16,-8 0 0-16,-19 0 2 15,-22 0 6-15,1-3-5 16,-10 0-3-16,-8-2 0 16,-1 2-5-16,1-1 5 15,-14 2 0-15,4-1-1 0,-8 0 7 16,-13 0-6-1,-10 0 0-15,1 3 0 0,-5 0-6 16,4 0 6-16,10 0 0 16,-10 0-5-16,5 0 16 15,-22 0-11-15,8 0 0 16,-30-2 2-16,4 2-7 16,-13 0 5-16,-5 0 0 15,-13 0-4-15,9 0 11 16,4 0-7-16,4 0 0 15,1 0 4-15,13 0-9 16,0 0 5-16,-4 0 0 0,4-3-2 16,-23-3 10-16,6 0-8 15,-6-2 0-15,-8 0 9 16,0-4-7-16,0 0-2 16,13-4 0-16,-4-1-4 15,9-6 8-15,4-2-4 16,9-3 0-16,-14-7 8 15,14-2-12-15,-4 0 4 16,4-7 0-16,-5-1-6 16,5-15 9-16,-8-3-3 15,-15-8 0-15,1 1 9 16,-18-1-12-16,0 3 3 16,-27 6 0-16,-39 1-7 15,-23 3 7-15,-13 6 0 16,-23 13-2-16,10 15-17 0,8 20-20 15,9 4-221-15,32 14-268 16</inkml:trace>
  <inkml:trace contextRef="#ctx0" brushRef="#br0" timeOffset="251152">3002 6199 420 0,'0'0'148'0,"0"0"-1"15,0 0-41-15,0 0 12 16,0 0-33-16,0 0-27 15,0-6-12-15,0 6-37 16,0 0 4-16,-9 6-13 16,-18 4 13-16,-4 2 6 15,-5 8-15-15,5-3 2 0,14 3-1 16,-1-1-3-16,-4 1-2 16,13-3 0-16,9-5 12 15,0-1-14-15,0 1 2 16,0-2 0-16,0 5-3 15,17 5 9-15,23 0-6 16,0 2 1-16,5 4 11 16,-5-3-11-16,-9 2-1 15,-4 3 2-15,-10-2-11 16,6-1 11-16,-6-3-2 0,-17-2 0 16,0 1 9-1,0-7-12-15,0 4 3 0,-17-3 0 16,-32-3 5-16,-9-4 1 15,-18-8-6-15,-4 0 2 16,14 0 6-16,21 0-5 16,14 0-3-16,5-6-16 15,12-5-6-15,14-7-93 16,0-14-40-16,31-5-54 16,18-4-26-16,-4 0-25 15</inkml:trace>
  <inkml:trace contextRef="#ctx0" brushRef="#br0" timeOffset="251344">2811 6340 4 0,'0'0'243'0,"0"0"-92"0,0 0-5 15,0 0-24-15,0 0-15 16,0 0-18-16,8-82-71 16,50 68 4-16,31 3 4 15,4-1-24-15,23-2 10 16,-1 0-12-16,-17 3-1 15,-40 2-78-15,-40 4-236 16</inkml:trace>
  <inkml:trace contextRef="#ctx0" brushRef="#br1" timeOffset="281575">371 4837 495 0,'0'0'239'0,"0"0"-113"16,0 0 31-16,0 0-28 16,0 0-55-16,0 0-2 0,9-9-48 15,-9 9 4 1,0 0-17-16,0 35-6 0,0 15 28 15,0 13-11-15,0 10-8 16,0 1 17-16,0 2-30 16,0-2 9-16,0-7-7 15,0-1 8-15,0-13-8 16,0-10-3-16,0-6 0 16,0-12-2-16,0-11 9 15,0-5-7-15,0 0 0 16,0-7 5-16,-22 4-5 15,-13-6 0-15,-14 0 3 16,0 0-4-16,13 0 1 16,-13-8-2-16,1-15 0 15,8-3-13-15,13-4 14 0,9-10-10 16,18-6-16 0,0-9 19-16,36-14-27 0,30 4-23 15,14 0-52-15,-13 12-56 16,-9 21 4-16,-23 6-24 15,-4 7-52-15,-22 5-225 16</inkml:trace>
  <inkml:trace contextRef="#ctx0" brushRef="#br1" timeOffset="281992">371 4514 377 0,'0'0'163'0,"0"0"-36"15,0 0-8-15,0 0-33 16,0 0-6-16,0 0-62 16,-13-59-14-16,4 76 12 15,0 5-11-15,9-5-2 16,0 0 2-16,0 0 4 15,0 0-6-15,0-3-2 16,0 3-1-16,18-4 8 0,13-6 0 16,-4-1-8-1,13-6 22-15,-13 0 6 0,4 0 36 16,-14-13-24-16,-8-13 7 16,-9-3 14-16,0 1-53 15,0 2 9-15,-35 7-17 16,-14 4 10-16,0 9-16 15,0 6 6-15,14 0-22 16,3 23-33-16,15 20-98 16,17 4-8-16,0 7-170 15</inkml:trace>
  <inkml:trace contextRef="#ctx0" brushRef="#br1" timeOffset="282274">425 5037 446 0,'0'0'162'0,"0"0"-59"15,0 0 25-15,0 0-55 16,0 0-27-16,0 0-46 15,-18-10 6-15,49 10 10 16,14 0-5-16,12 0-4 16,-8-9 4-16,18 3-5 0,-9-5 0 15,-10 2-6-15,-21 0-15 16,-5 2-111 0,-22-4-119-16,0 5-149 0</inkml:trace>
  <inkml:trace contextRef="#ctx0" brushRef="#br1" timeOffset="282520">540 4789 120 0,'0'0'315'16,"0"0"-128"-16,0 0-79 16,0 0 1-16,0 0-13 15,0 0-65-15,-9-37-3 0,9 43-18 16,0 25 2-1,0 14 16-15,9 9-5 0,0 8-5 16,-9 0 2-16,14 0-12 16,-14-7-8-16,0-10 0 15,0-6-65-15,8-8-172 16,1-8-371-16</inkml:trace>
  <inkml:trace contextRef="#ctx0" brushRef="#br1" timeOffset="282733">905 4763 459 0,'0'0'213'16,"0"0"-51"-16,0 0-33 0,0 0 23 16,0 0-131-1,0 0-18-15,22 29 8 0,-13 36-5 16,0 14 19-16,-9 3-22 15,0-6-3-15,8-2 3 16,1-12-3-16,9-11-147 16,-5-6-311-16</inkml:trace>
  <inkml:trace contextRef="#ctx0" brushRef="#br2" timeOffset="292060">256 6329 223 0,'0'0'200'0,"0"0"-81"0,0 0 4 16,0 0-21-16,0 0-40 15,0 0 35-15,-9-34-54 16,9 22 3-16,0 4-15 15,0 5-29-15,27 0 4 16,13 3 0-16,-5 0 0 16,23 0-10-16,-18 0 4 15,9 14 0-15,-22 6-7 16,-10 6 7-16,-8 2 0 16,-9 6-5-16,0 3 3 15,-26 2 2-15,-23-1 0 16,-9-2 2-16,13-1-5 15,5-10 8-15,9-9-5 16,22-7 0-16,1-6 4 0,8-1-4 16,0-2 0-16,0 6 9 15,48-6-13-15,28 0 8 16,40 0 38-16,48-6 0 16,-4-19-42-16,13 0 14 15,-9-1-14-15,-48 9-12 16,-58 12-91-16,-58 5-378 15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1:44.60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20 325 0,'0'0'112'16,"0"0"-25"-16,0 0-29 15,0 0 6-15,0 0-21 16,0 0-39-16,0 0 25 16,249-6-11-16,-169 3 2 0,-5 0 14 15,1 1-31-15,13 2 13 16,-5 0-4-16,0 0-10 15,5-4 16-15,-22 2-18 16,-18 2 1-16,-14 0 1 16,-26 0 1-16,-9 0-3 15,0 0 0-15,0 0-15 16,-26 0 15-16,-32 17 6 16,-18 0 3-16,-21 6 3 15,12-5-5-15,10-5-7 0,-14 4 0 16,22-4 4-1,1 2-6-15,8-1 2 0,18-5 0 16,13-3-3-16,27-5 3 16,0-1 0-16,0 0 0 15,0 4-19-15,18 0 17 16,22 1 2-16,9-3 5 16,9-2-1-16,8 0 4 15,-8 0-8-15,-14 0 0 16,-4 0 8-16,-9 0-8 15,-22 0 0-15,0 0 0 16,-9 0-4-16,0 0 4 16,0 0 0-16,0 0-3 15,-18 3-12-15,-30 8 15 16,-19 6 4-16,-13-3 1 0,13-3-2 16,1 1-1-16,-1-4-2 15,18 1 0-15,5-3 7 16,13-3-8-16,13-1 1 15,18-2-1-15,0 0-7 16,9 0-4-16,48 0 12 16,28 0 2-16,13 0 2 15,-5 0 2-15,5 0-6 16,-23 0 2-16,-8 0-4 16,-27 0 2-16,-14 0 0 15,-3 0-2-15,-23 0 6 16,0 0-5-16,0 3 1 15,0 0-15-15,-9 8 14 16,-40 2 0-16,-9 5 1 0,-31 2 2 16,14-5 11-16,-1 1-11 15,10 2-2-15,17-4 6 16,22-6-11-16,5 1 5 16,22-7-2-16,0 2 0 15,0-2-14-15,22-2 16 16,36 2 0-16,9-2 7 15,-1 0 5-15,19 0-12 16,3 0 0-16,-12 0 1 16,-1-2 3-16,-26 2-4 0,-13 0 0 15,-14 0 2 1,-13 0-11-16,-9 0 8 16,0 0-6-16,0 11 5 0,-40 9 3 15,-18 0-1-15,-17 2 3 16,-19-1 6-16,6-2-4 15,12-5-5-15,1 3 0 16,8-3 0-16,9 1 6 16,9-4-6-16,18 1 0 15,22-7 4-15,9 1-13 16,0-4 5-16,0 2-3 16,31 1 1-16,36-2 12 15,9-3-1-15,-1 0-3 16,14 0 6-16,-22 0-8 15,-10 0 0-15,-21 3 0 0,-5-3-1 16,-22 6 2-16,0-4-1 16,0 1 0-16,-9 0 6 15,0-3-14-15,0 0 8 16,0 6-6-16,0 5 3 16,-27 9 0-16,-40 8 3 15,-22 3 6-15,-26 4 2 16,4-4-3-16,4 2-5 15,10-8 0-15,30-1-4 16,31-10 8-16,23-3-8 16,13-6 4-16,0 1-11 15,22-3 9-15,36 0 4 16,17-3 0-16,19 0 1 0,4 0 3 16,-1 0-6-1,-12 0 0-15,-1 0 6 0,-26 0-9 16,-9 0 3-16,-18 0 0 15,-13 0-4-15,-10 0 8 16,1 3-4-16,0-1 0 16,-9 2-3-16,0 1-4 15,0 0 4-15,0 10-9 16,-18 1 12-16,-39 8 2 16,-10 4 7-16,-40 3-9 15,14-3 8-15,-13 0-8 16,21-2 0-16,18-6 0 0,19-3-2 15,17-6 3-15,22-5-1 16,9-4 0-16,0 2-12 16,0-2 8-16,0-2-5 15,0 3 9-15,31-3-7 16,13 0 14-16,36 0-7 16,13 0 0-16,14 0 7 15,17-5-7-15,-30-1 0 16,-14 6 0-16,-36 0-6 15,-13 0 7-15,-22 0-1 16,0 0 0-16,-9 0-3 16,0 6 0-16,0 8-4 15,-36 5 7-15,-12 4 8 16,-19 3-5-16,-9-4-2 16,-4 1-1-16,14 0 8 0,-10-3-16 15,10-5 7-15,8 3 1 16,18-4 4-16,22-2-4 15,18-7-2-15,0 1-1 16,0 0-6-16,18-4 9 16,22 4 2-16,18-6 0 15,8 0 2-15,1 0 0 16,0 0-4-16,-19 0 0 16,-8 0 4-16,-13 0-5 15,-9 0 1-15,-9 0 0 16,4 3-6-16,-13 10 6 15,0 0-1-15,0 9-3 0,0 13 0 16,-13 4 4-16,-32 3 4 16,-12 6 0-16,-23 3-1 15,-5 3 1-15,1 1-4 16,4-8 0-16,13-13 8 16,23-6-10-16,22-8 2 15,22-6-4-15,0-5-3 16,0-2 4-16,48-3 3 15,19-4 4-15,9 0-3 16,21 0 6-16,-21 0-7 16,-1 0 5-16,-4 0-4 15,-35 0-1-15,-5 0 0 0,-22 6-2 16,0-3 4-16,-9 2-3 16,0 1 1-16,0 6-9 15,0 2 1-15,-40 5 12 16,-5 4-4-16,-26 3 18 15,5 2-12-15,-1 0-2 16,9 0-4-16,14-2 0 16,13-7 0-16,13-1 0 15,9-1 0-15,9-2-3 16,0-5 4-16,0-2-5 16,0-1 3-16,0-2-7 15,45-3 7-15,12-2 2 16,23 0-1-16,-4 0 5 0,-10 0 2 15,-8 0-7 1,-9 0 0-16,-13 0-1 0,-5 4-1 16,-22-4 2-16,8 2 0 15,-17 2-3-15,0 1-2 16,0 6 4-16,0 9-4 16,-35 3 5-16,-23 2 1 15,-9 6 8-15,-4-5-8 16,-4 2 5-16,8 0 1 15,-8 2-7-15,-1-3 0 16,-4-4 3-16,36-1-4 16,13-10 1-16,13-4 0 0,18-8-3 15,0 0-14 1,9 0 13-16,40 0 0 16,17 0 8-16,1 0 5 0,17 0-9 15,-17-6 0 1,-18 1 2-16,-9 5 3 0,-31 0-5 15,0 0 0-15,-9 0 5 16,0 0-11-16,0 0 6 16,0 0 0-16,0 0-10 15,0 0 1-15,-9 0 9 16,-22 8 1-16,-5 10 9 16,-13 1 5-16,-17 1-15 15,17-3 0-15,0 0-1 16,31-3 2-16,9-5-1 15,9 0 0-15,0-4-15 0,9-2 13 16,40-3-5-16,9 0 7 16,17 0 16-16,-8 0-9 15,-9-3-7-15,-10-2 0 16,-21 1 8-16,-5 0-10 16,-4 4 2-16,0 0 0 15,-9 0-6-15,-9 0 6 16,0 0 0-16,0 0-3 15,0 8-7-15,-27 16 5 16,-13 5 10-16,-18-1-5 16,14 1 10-16,4-1-5 15,0-3-10-15,13 0 4 0,-4 5-335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30.8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 24 577 0,'0'0'129'0,"0"0"-21"15,0 0 8-15,0 0 12 16,0 0-73-16,0 0-13 15,-35-13-42-15,79 13 6 16,54 0 2-16,53 0-8 16,31 0 0-16,31 0 0 15,5 0-187-15,-5 0-281 16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1:49.819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75 243 223 0,'0'0'166'16,"0"0"-95"-16,0 0 16 15,0 0-61-15,0 0 32 16,0 0-14-16,0 0-24 16,13-68 17-16,-13 66-5 15,0-4-17-15,9 3 28 16,-9-3-32-16,9-5 0 16,9-4-3-16,13-1 4 15,-4-4-10-15,22 3-2 0,-1 0 5 16,10 0-8-1,0 6 3-15,0 0 0 0,-14 0-4 16,5 4 15-16,-9 2-11 16,-5 5 0-16,-21 0 2 15,-5 0-17-15,-9 0 15 16,0 9 0-16,0 16-7 16,0 6 14-16,-40 3-7 15,-9 3 0-15,-9 0 11 16,0 2-29-16,-8 1 25 15,-1 0-7-15,0-1 6 16,10-2 5-16,21-14-11 16,5-7 0-16,31-7 1 15,0-3-13-15,0-1 9 0,9 1 3 16,40-3 4-16,35-3 9 16,23 0-13-16,-1 0 0 15,10 0 11-15,-32-9-20 16,-8 1 9-16,-9 5 0 15,-27 0-1-15,-9 3 7 16,-31 0-6-16,9 0 0 16,-9 0 4-16,0 0-15 15,0 0 11-15,-9 3 0 16,-40 28-8-16,-18 6 14 16,-13 0-6-16,5 2 0 15,-1 4 6-15,1-1-6 16,8-5 0-16,0 0 0 0,27-9-4 15,9-8 6 1,22-5-2-16,9-7 0 0,0 0 2 16,0-2-11-16,31-6 9 15,18 0 0-15,5 0 2 16,3 0 2-16,-8 0-4 16,9 0 0-16,-18 0 10 15,18 0-14-15,-23 0 4 16,5 0 0-16,-13 8-14 15,-5 1 19-15,-4 8-5 16,-9 2 0-16,-9 10 8 16,0 8-19-16,-36 8 11 0,-35 6 0 15,-31 9-9 1,-5-1 18-16,-8 2-9 0,22-11 0 16,4-8 11-16,40-11-20 15,13-2 9-15,27-10 0 16,9 4-10-16,0-6 10 15,0-3 0-15,45-10 0 16,35-4 11-16,22 0-8 16,13-13-3-16,10-9 0 15,-10 5-5-15,-17 6 10 16,-22 8-5-16,-19 3 0 16,-17 0 8-16,-22 0-16 15,-18 0 8-15,0 20 0 16,0 17-11-16,-66 2 18 15,-1 9-7-15,-22-2 0 0,-4-1 9 16,-5 0-13-16,5-6 4 16,22-4 0-16,26-10-3 15,14-8 8-15,22-8-5 16,9-4 0-16,0-5-3 16,0 0-1-16,9 0 4 15,40 0 0-15,9 0 7 16,17 0-4-16,-8-4-3 15,-9-1 0-15,-10 5 11 16,-21 0-17-16,-5 0 6 16,-22 0 0-16,0 0-14 15,0 18 12-15,-31 10 2 16,-4 6 0-16,-32 3 15 0,-13 2-15 16,-4 1 0-16,-1 2 0 15,-4 1-2-15,5-9 2 16,26-6 0-16,9-6-3 15,23-7 16-15,12-6-13 16,6-4 0-16,8-2 0 16,0-3-10-16,22 0 13 15,53 0-3-15,32-3 3 16,17-16 7-16,10-1-10 16,-10-1 0-16,-22 11 0 15,-31 1-4-15,-26 6 4 16,-23 3 0-16,-13 0 0 15,-9 0-2-15,0 0-2 16,-22 20 4-16,-32 13 0 0,-26 5 1 16,-4 2 3-16,8-1-4 15,-4-1 0-15,14-9 14 16,8 3-13-16,22-7-1 16,-4-2 2-16,32 0-9 15,-10-3 8-15,18-5-1 16,0-5 0-16,0-4 2 15,18 0-2-15,39-6 0 16,19 0 3-16,22 0 0 16,-5-12-3-16,5-6 0 15,-23 7 4-15,-17 6 7 16,-31 5-11-16,-14 0 0 0,-13 0 1 16,0 0-10-1,0 0 9-15,-22 0 0 0,-36 16 2 16,-9 14 3-16,-8-2 10 15,-1 0-15-15,10-2 9 16,8-1-11-16,9-3 2 16,9-2 0-16,13-5-3 15,18-10 8-15,9 0-11 16,0-1 1-16,9 2 5 16,49-6 3-16,26 0-3 15,23 0 0-15,9-6 2 16,8-8 12-16,-31 5-14 15,-22 3 0-15,-35 4 3 0,-27 2-10 16,-9 0 7 0,0 0 0-16,-9 0-4 0,-49 11 7 15,-26 15-3-15,-23 7 0 16,14-4 13-16,4-1-6 16,22-5-7-16,27-10 0 15,14-1 0-15,17-4 2 16,9 4-4-16,0-1 0 15,0 1-27-15,49-1 24 16,17-6-105-16,10-5-270 16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1:59.01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0 104 143 0,'0'0'146'0,"0"0"-67"16,0 0 6-16,0 0-7 15,0 0-48-15,0 0-2 16,0 0-16-16,67-23-12 15,0 12 16-15,-1 0-11 16,28 0-3-16,3-1 30 16,1 4-31-16,-5-4 19 15,-4 4-15-15,-13 2 1 16,-1 1 6-16,-8 5-12 16,-9 0 0-16,-27 0 0 15,-13 0 6-15,-1 0-6 16,-17 0 0-16,0 22-7 15,0 7 7-15,-35 4 5 0,-36 4 2 16,4 0 20-16,-17-3-25 16,-1-1 19-16,-13-1-19 15,-8-4 8 1,21 3 1-16,-3-2-11 0,12-3 0 16,27-7 0-16,23-5 7 15,17-6-7-15,9-1 0 16,0-2-15-16,0 1 6 15,26-1 9-15,32-5 0 16,18 0 11-16,12 0-2 16,-3 0-9-16,4 0 0 15,-23 0 9-15,-17 0-13 0,-22 0 4 16,-9 0 0 0,4 4-4-16,-13-4 5 0,0 2-1 15,-9 4 0-15,9 0 2 16,-9 5-13-16,0 6 11 15,0 2 0-15,-18 12-8 16,-31 6 23-16,-27 5-15 16,-12 8 0-16,-6-2 14 15,-12-5-21-15,21-2 7 16,27-13 0-16,18-5 1 16,23-14 4-16,17-4-5 15,0-5 0-15,0 0-14 16,0 0 9-16,17 3 5 0,23-3 0 15,27 0 7 1,9 0 1-16,-1 0-8 0,23 0 0 16,-23 0 5-16,-8 0-6 15,-9 0 1-15,-18 0 0 16,-22 0-7-16,-1 6 10 16,-3-1-3-16,-14 7 0 15,0-4-5-15,0 9-1 16,0 3 6-16,-23 5 0 15,-34 7 15-15,-10-1-9 16,0 3-6-16,-8 0 0 16,-1 3 11-16,19 0-10 15,-10-1-1-15,27-2 0 16,13-6-6-16,-4-2 10 0,22-6-4 16,0-9 0-16,9 0-3 15,0-2-8-15,0 0 7 16,36-1 4-16,13-5 2 15,9-3 6-15,8 0-8 16,1 0 0-16,-9 0 11 16,-10 0-14-16,-21 0 3 15,4 2 0-15,-22 7-10 16,9 0 14-16,-18 5-4 16,13 0 0-16,-13 9 3 15,0-1-8-15,-13 3 5 16,-23 7 0-16,-13 2 6 15,-17 5 2-15,-10 1-3 0,10-3-5 16,-5-3 6 0,26-6 5-16,14-5-11 0,13-12 0 15,18-2-8-15,0-4 1 16,0-3 7-16,0 5 0 16,40-2 2-16,27-2-3 15,17-3 1-15,1 0 0 16,12 0 3-16,-30 0 2 15,-9 3-5-15,-9 0 0 16,-23 0 8-16,6 3-12 16,-24-4 4-16,-8 1 0 15,0 0-9-15,0 3 5 0,0 3 3 16,0 7 0-16,-40 7 1 16,-8 8 8-16,-19 0-8 15,-9 3 5-15,10-4-2 16,-1 2 2-16,18-9-5 15,23-7 0-15,17-1 8 16,-5-5-14-16,14-1 6 16,0 3 0-16,0-3-13 15,0-1 11-15,0-2 2 16,0-4-4-16,31 5-11 16,-4-7 3-16,4 0-119 15,5 0-165-15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2:06.17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106 2243 119 0,'0'0'124'15,"0"0"-73"-15,0 0 10 16,223-45 4-16,-121 31 14 16,4 0-8-16,10 3-42 15,-18 1 0-15,-23 5 17 16,-26 5-35-16,-22 0 11 15,-27 0-22-15,0 0-5 16,0 0 2-16,-18 22 4 16,-49 18-1-16,-22 0 17 15,-13 2-13-15,-4 0 6 0,-1-5-10 16,14-3 5 0,-5-3-7-16,22-5 2 0,19-6 0 15,17-7 0-15,22-5 7 16,18-7-7-16,0-1 0 15,0 0 1-15,9 0-4 16,57 0 3-16,23-9 0 16,22-7 3-16,5-1 5 15,-10-3-8-15,-8 3 0 16,-31 6 5-16,-32 2-10 16,-3 7 5-16,-32 2 0 15,0 0-2-15,0 0 3 16,-9 0-2-16,-40 14-1 0,-18 11 2 15,-40 6 3 1,10 4-3-16,12-10 0 0,1-3 1 16,26-4 9-16,18-10-10 15,31-5 0-15,0-3 3 16,9 0-13-16,0 0 10 16,18 0 0-16,49 0 2 15,31 0 7-15,26-14-9 16,0-3 0-16,1 0 9 15,-23-1-17-15,-13 8 8 16,-40 1 0-16,-23 3-2 16,-26 6 11-16,0 0-9 15,0 0 0-15,-49 0 6 0,-35 0-15 16,-14 0 9-16,-4 0 0 16,-13 0-4-16,-1 0 12 15,18 0-8-15,5 0 0 16,18 0 5-16,17 0-12 15,9 0 7-15,31 0 0 16,5 0 1-16,13 0 10 16,0-6-11-16,22-16 0 15,45-3 4-15,-1-7-11 16,19-5 7-16,12-2 0 16,-3-1-7-16,-5 0 13 15,-32 7-6-15,-8 4 0 16,-31 4 7-16,-18 2-8 15,0 4 1-15,0-4 0 0,0 3-4 16,0 3 11-16,0 3-7 16,-9 5 0-16,-13 1 3 15,4-1-11-15,0 6 8 16,-4-2 0-16,-5 2-8 16,10 3 9-16,-14-3-1 15,13 3 0-15,18 0 5 16,-9-5-7-16,9-1 2 15,0-6 0-15,0-1-6 16,0-7 4-16,0-1 2 16,0-4 0-16,0 3-2 15,18-7-11-15,0 4 11 0,4-1 2 16,-5-1-10 0,1-3 14-16,4 5-4 0,-13 0 0 15,-9 2 7-15,0 0-12 16,0-2 5-16,0 3 0 15,-22-1-6-15,-13 3 7 16,-14 5-1-16,0 2 0 16,0 1-3-16,5 6-7 15,12 1 10-15,6 0 0 16,17-1-5-16,-4-3 12 16,4-8-7-16,9-2 0 15,0-10 8-15,0-4-11 16,0-8 3-16,22-4 0 0,5 0-10 15,13-4 14 1,4-2-4-16,-4 1 0 0,0-1 8 16,-4 0-11-16,-5-3 3 15,-5 6 0-15,5-3-7 16,-13 2 9-16,0 10-2 16,-5 5 0-16,-13 6 12 15,0 5-16-15,-40-3 4 16,0 1 0-16,-4 0-5 15,-5 2 7-15,-9 4-2 16,18 2 0-16,-9 3 6 16,14 0-10-16,4 5 4 0,13 0 0 15,9 4-6-15,0-1 6 16,9-3 0-16,0-2 0 16,0-6 15-16,0-3-18 15,27-5 3-15,13-1 0 16,9-2-12-16,-5-1 14 15,5 1-2-15,0-3 0 16,-22 0 9-16,12-3-10 16,-21-3 1-16,-9 0 0 15,-9 1-7-15,0 5 7 16,0 2 0-16,-27 12 0 16,-21 9-8-16,-10 5 4 0,22 3-2 15,-4 0 6 1,23 15-12-16,-6 15 12 15,23 15-26-15,0 4-195 0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2:08.158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240 204 125 0,'0'0'143'0,"0"0"-49"16,0 0-36-16,0 0 30 16,0 0-23-16,0 0-27 0,-27-23 29 15,27 9-42 1,49 0-1-16,26-9-11 0,19 3-8 16,3 1 41-16,10-1-31 15,-5 3-8-15,-13-3 15 16,-5 6-14-16,-17 3-8 15,-27 5 1-15,-13 3 8 16,-14 3-11-16,-13 0 2 16,-13 0 0-16,-45 34-3 15,-35 11 12-15,-41 9-7 16,-12 2-2-16,4-2 11 16,8-8-12-16,19-5 1 15,30-3 0-15,19-10-7 0,26-5 14 16,22-3-7-16,5-3 0 15,13-6 4-15,0 0-9 16,40-8 5-16,26-3 0 16,10 0 0-16,39 0 4 15,1-5-4-15,8-15 0 16,-8 3 12-16,-19 0-15 16,-21 6 3-16,-18-1 0 15,-23 9-10-15,-12 1 14 16,-23 2-4-16,0 0 0 15,0 0 3-15,0 0-16 16,-23 7 13-16,-43 20 0 16,-19 7-2-16,-12-1 9 15,-6 3-7-15,6-7 0 0,21-3 11 16,9 2-15-16,19-8 4 16,16 0 0-16,24-5-9 15,-1-7 12-15,9 0-3 16,0 1 0-16,0-6 7 15,57-3-7-15,19 0 0 16,31 0 1-16,-1-7-5 16,-4-10 9-16,-4 4-5 15,-31 1 0-15,-18 7 9 16,-9 2-15-16,-31 3 6 16,-9 0 0-16,0 0-8 15,0 11 2-15,-40 17 6 16,-36 12 0-16,-22 6 10 15,-4 2-14-15,-5-9 4 16,19-2 0-16,30-9-4 0,13-4 6 16,23-6-2-16,4 0 0 15,18-1 7-15,0-3-12 16,0 0 5-16,40-6 0 16,18-4 2-16,35-4 2 15,5 0-4-15,-4 0 0 16,-6 0 12-16,-21 0-14 15,-18 0 2-15,-22 0 0 16,4 0-10-16,-22 0 8 16,-9 16 2-16,0 9 0 0,0 7 3 15,0 6-4 1,-40 9 1-16,-9-2 0 0,13 6-6 16,-22 3 10-16,9 1-4 15,-17 0 0-15,-1 2 11 16,1 0-10-16,-1-6-1 15,18-12 0-15,18-8-7 16,22-7 7-16,9-8 0 16,0-5-2-16,18-2 14 15,31-6-10-15,8-3-2 16,32 0 3-16,-4 0-5 16,-1-12 3-16,14-2-1 15,-14 1 0-15,-17 6 10 0,-9 7-10 16,-27 0 0-1,-13 0-8-15,-18 20 0 0,0 9 0 16,0 10 8-16,-67 6-2 16,-9 4 16-16,-12 4-14 15,-6 1 0-15,19-6 2 16,-5-1-7-16,13-6 5 16,32-11 0-16,-5-4-1 15,22-6 7-15,18-5-6 16,0-1 0-16,0-3 1 15,18 3-3-15,13-11 3 16,13 2-1-16,14-5 1 16,0 0 11-16,8 0-12 15,1 0 0-15,-9 0 1 0,-1 0-2 16,-17 0 1 0,-22 9 0-16,0 11-8 0,-18 6 6 15,0 7 2-15,-18 12 0 16,-40 10 6-16,-8-5-12 15,-10-1 6-15,18-6 0 16,1-7-3-16,17-5 11 16,4-2-8-16,5-7 0 15,13-3 5-15,9-4-9 16,9-1 4-16,0-2 0 16,0-4-2-16,0 0 8 15,0-2-6-15,18 0 0 16,13-6 10-16,5 3-7 0,13-3-3 15,-9 0 2-15,-5 2-8 16,-13 3 8-16,-13 13-2 16,-9 9 0-16,0 19 2 15,0 14-8-15,-40 5 6 16,-8-10 0-16,21-16 8 16,18-14-7-16,9-18-1 15,36-7 2-15,43 0-2 16,6-27-20-16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2:21.36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164 51 522 0,'0'0'113'16,"0"0"-40"-16,0 0-17 15,0 0 5-15,0 0-50 16,0 0-7-16,0 0 21 16,240-40-24-16,-182 40 11 15,9 0 4-15,-23 0-9 0,5 0 18 16,-18 0-19-16,-4-5-2 15,-9 2 28-15,-5 3-25 16,-4-3 7-16,-9 3 1 16,0 0-13-16,0 0 14 15,0 0-16-15,0 0-6 16,-49 23 6-16,-27 13 22 16,-21 10-13-16,3-6-8 15,5-1 5-15,5-4 0 16,17-2-6-16,1-2 0 15,17-5-4-15,18-10 6 16,13-7-2-16,18-6 0 16,0-3-20-16,0 3 15 15,31 3-16-15,22-6 21 16,27 0-4-16,14 0 8 0,12-12-4 16,-8-5 0-16,-14 9 3 15,-26 0-4-15,-9 4 1 16,-31 4 0-16,-9 0-4 15,-9 0-3-15,0 0 7 16,0 0-2-16,0 0-12 16,0 0 14-16,0 0-9 15,-18 14 9-15,-31 9 7 16,-26 8-6-16,-1-3 7 16,-4-2-6-16,13-3 6 0,19-9-7 15,30-5-1 1,9-8-4-16,9-1 1 0,0 0-16 15,9 0 17-15,40 0 2 16,26 0 7-16,14 0 10 16,-5-13-11-16,1-12-5 15,4 2 8-15,-14 3-7 16,-8 6-2-16,-18 0 2 16,-14 8 3-16,-4 3 2 15,-22 1-7-15,0 2 2 16,-9 0 7-16,0 0-7 15,0 0-4-15,-49 8 4 16,-17 23-1-16,-28 5 23 16,-3 2-24-16,3-5 4 15,6 5 4-15,3-6-4 0,18 0-4 16,10 0 0 0,17-9 6-16,22-12-9 0,18-8 3 15,0-3-1-15,0 0-8 16,49 0 17-16,26-12-8 15,41-13 16-15,-1-1-9 16,-21 1-2-16,3 5-5 16,-21 2 0-16,-18 11 0 15,-18 7 0-15,-31 0 0 16,-9 0-1-16,0 0-9 16,0 0 4-16,-32 7-7 15,-25 23 13-15,-28 9 15 0,-21 0-12 16,3 2-3-16,-3-2 12 15,-1-5-10-15,14 3 6 16,4-6-8-16,31-8 3 16,32-9-5-16,26-9 2 15,0-2-14-15,49 0 6 16,26-3 8-16,41 0 11 16,26-11 0-16,-9-26-10 15,0 9 14-15,-26 5-15 16,-49 11 0-16,-32 7 4 15,-12 5 0-15,-14 0 5 16,0 0-9-16,0 0 4 16,-49 5-8-16,-40 24 8 0,-4 5-3 15,-32 3 5 1,10-4-1-16,-1-1-4 0,23-7 4 16,4 0 1-16,31-2-4 15,32-14-2-15,26 2-6 16,0 1-4-16,57-1 7 15,59-11 3-15,35 0 11 16,31-23-11-16,9-22 21 16,-35 6-21-16,-54 13 1 15,-53 9-2-15,-49 14-90 16,-18 3-151-16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0:59.22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229 614 352 0,'0'0'192'0,"0"0"-134"16,0 0 34-16,0 0 28 15,0 0-52-15,0 0-1 16,0 0 13-16,0 5-9 16,0-5 12-16,0 0-37 15,0 0-17-15,0 0 16 16,0 0-25-16,0 0 7 15,0 0 0-15,9 0-7 16,-9 0 22-16,0-3-17 16,0-13-3-16,0-10 5 0,0-5-25 15,9-5 1 1,0-4-3-16,0-2 8 0,-9-1-7 16,0 6-1-16,8 1 0 15,1 11-7-15,-9 6 10 16,14 10-3-16,-14 9 0 15,0 0 6-15,0 0-12 16,0 0 3-16,0 0-3 16,0 0 0-16,0 0 0 15,0 0 6-15,0 0 0 16,0 0 2-16,0 0-2 16,0 0 0-16,9 0 0 15,-9 0-5-15,0-1 6 16,0 1-1-16,0 0 0 0,17-6 0 15,32-5 0-15,36-7 3 16,39-10-3-16,40-4 7 16,-13 8-5-16,-13 7-2 15,-27 11 0-15,-31 6 1 16,-13 0-2-16,-9 0 1 16,8 0 0-16,-17 0-1 15,-13 0 3-15,-5 0-2 16,-13 0 0-16,-1 0 7 15,-8 0-7-15,5 0 0 16,-14 0 1-16,0 0-2 16,0 0 5-16,0 0-4 15,0 0 0-15,0 0 8 0,0 0-6 16,0 0-2 0,0 2 0-16,0-2-7 0,0 6 3 15,0 6-3-15,0 7 3 16,0 10 3-16,0 8 1 15,8 1 0-15,10 8 1 16,-9 3-8-16,0 4-1 16,-9 13-77-16,0-4-128 15,0 6-293-15</inkml:trace>
  <inkml:trace contextRef="#ctx0" brushRef="#br0" timeOffset="132427">91 747 85 0,'0'0'120'0,"0"0"15"16,0 0-9-1,0 0-22-15,0 0-30 0,0 0 0 16,0 0-54-16,0-14 27 16,0 9-8-16,0-1-12 15,0 0 29-15,0-3-22 16,0-4 2-16,0-5 13 15,9-4-47-15,5-4 8 16,-6 1 37-16,1-7-41 16,0-4 16-16,-9-4 0 15,9-8-21-15,0-1 27 16,-9 2-25-16,13 5 3 0,-13 4 9 16,0 13-9-1,0 8 9-15,0 3-7 0,0 8 2 16,0-2 2-16,9 2-12 15,-9-3 0-15,9 4 1 16,0-3 7-16,22-5-8 16,-13 5 0-16,31-6 4 15,8 3-13-15,19-1 9 16,8 2 0-16,23-2-6 16,8 1 10-16,28-3-4 15,-1-4 0-15,13 1 6 16,-21 1-14-16,-19 4 8 15,-30 7 0-15,-19 5-6 0,-26 0 8 16,-9 0-2 0,-22 0 0-16,0 0-3 0,-9 0-5 15,0 0 8-15,9 0 0 16,-9 0-9-16,9 0 18 16,0 0-9-16,0 3 0 15,4-3 6-15,-13 2-5 16,9-2-1-16,-9 3 0 15,0-3-1-15,0 0 6 16,0 3-5-16,0-1 0 16,0 10-7-16,0 11 7 15,0 14-9-15,0 16 9 16,9 7 5-16,-9 7 6 16,9 7-11-16,-1-3 2 0,15-6 7 15,-14-8-2-15,-1-12-7 16,1-11 0-16,0-11-5 15,0-7 5-15,-9-4 0 16,0-9 0-16,0-3 11 16,0 0-7-16,0 0 1 15,0 0 4-15,0 0 77 16,-9-24-38-16,-26-6-43 16,-14-7-5-16,9 3 10 15,-9 3-13-15,5 0 3 16,21 0 0-16,6 3-3 15,8-3 7-15,0-3-4 16,9-4 0-16,0 2 7 0,0 2-13 16,18 3 6-1,-1 5 0-15,6 5-7 0,-15-1 10 16,10 6-3-16,-18-1 0 16,9 0 8-16,0 0-8 15,-9 3 0-15,0 3 0 16,0 5-9-16,0 0 16 15,0 6-7-15,0 0 0 16,0 0 5-16,0 0-17 16,-58 0 9-16,-35 0 3 15,-23 3-13-15,-8 14 16 16,-9 3-3-16,8-3 0 0,-8-1 10 16,9 2-16-1,-23-1 6-15,23-3 0 0,-1 0-7 16,23-3 5-16,31-8 2 15,27 3 0-15,12-6 8 16,15 3-11-16,17-1 3 16,-9 1 0-16,9-3-7 15,0 3 7-15,-9 1-5 16,9 9 5-16,-13 4-22 16,13 9 22-16,-9 2 0 15,9 0 0-15,-9 4-9 16,9 5 9-16,0 8 0 15,0 0-2-15,-9 6 12 0,9 0-10 16,0 3 0 0,0 5 0-16,0-5-7 0,0-1 7 15,0-4 0-15,0-10-1 16,18-5 9-16,-9-9-9 16,13-4 1-16,-13-12 0 15,-9-4-8-15,0-5 8 16,0 0 0-16,0 0 6 15,0 0 2-15,9 0 8 16,-1-26-14-16,1-11 11 16,0-3-14-16,5-3 1 15,-6-7 0-15,1-3-3 16,0-4 12-16,9-9-9 16,-5-1 0-16,-4-1 3 0,-9 0-10 15,0 6 7-15,0 8 0 16,0 12-4-16,0 11 11 15,0 8-7-15,0 8 0 16,0 4 4-16,0 5-7 16,0 5 3-16,0 1 0 15,0 0-7-15,0 0 9 16,0 0-2-16,0 0 0 16,0 0-8-16,27 0-3 15,13-4 11-15,35 0 0 16,10 0-3-16,30-2 10 15,10 2-7-15,12 2 0 16,-12-4 5-16,8 4-13 16,-9-7 8-16,-8 1 0 15,-14-1-5-15,-13 0 13 0,-22 7-8 16,-10-1 0-16,-8 0 5 16,-13 3-10-16,4 0 5 15,-14 0 0-15,14 0-9 16,-13 0 14-16,4 0-5 15,-4 0 0-15,-5 6 5 16,5 5-9-16,-18 3 4 16,13 4 0-16,-13 0-15 15,-9 8 17-15,0 3-2 16,0 5 0-16,0 1-12 0,-9-5 9 16,-13 7-140-1,13-4-122-15,0 2-119 0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1:02.2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59 467 500 0,'0'0'143'0,"0"0"-68"0,0 0 5 16,0 0 33-16,0 0 0 15,0 0-51-15,-8 0-3 16,8 0 11-16,0-2-17 16,0 0 6-16,0-2-19 15,0 4-18-15,0-3 9 16,0 3-20-16,0-2 0 16,0-7 1-16,0-10-8 0,0-10 9 15,0-11-13 1,22-2 2-16,-13-4-2 0,0-2 3 15,-1 6-3 1,1 8 0-16,0 8 3 0,0 10-3 16,-9 9 0-16,0 5 2 15,0 2-4-15,0 0 3 16,0-2-1-16,0 2 0 16,13 0-3-16,-13 0 2 15,0 0 1-15,0 0-7 16,9 0 1-16,-9-4 4 15,0 4-8-15,27 0 8 16,13 0 2-16,27 0 3 0,17 0-3 16,23-5 7-1,17-7-8-15,18-2 1 0,5 0 0 16,-14 3-1-16,-17 2 8 16,-41 6-7-16,-26 3 0 15,-31 0 1-15,-9 0-6 16,-9 0 5-16,0 0 0 15,0 0-3-15,0 0 7 16,9 0-8-16,4 5 4 16,5 16 0-16,8 7-6 15,-3 1 6-15,-6 1 0 16,1 2-5-16,-9 5 5 16,4 5-8-16,-13 12-95 15,0 8-285-15</inkml:trace>
  <inkml:trace contextRef="#ctx0" brushRef="#br0" timeOffset="132884">51 637 36 0,'0'0'100'0,"0"0"-14"16,0 0 153-16,0 0-191 16,0 0 10-16,0 0 3 15,-27 37 22-15,27-37 46 16,0 0-28-16,0-20-1 15,0-11-47-15,0-1-48 16,0-9 44-16,18 1-4 0,-9-7-30 16,13-6 29-1,-13-9-23-15,8-2-20 0,-8 1 11 16,0 7-3-16,-9 16-9 16,0 15 21-16,0 13-17 15,0 10 30-15,0 2-34 16,0 0 1-16,0 0-9 15,0 8-4-15,0 31 12 16,0 12-9-16,-9 9 19 16,0 3-12-16,-8-7 2 15,8 3 0-15,-13-5-6 16,13-3 10-16,0-9-4 16,9-11 0-16,0-8 8 0,0-10-13 15,0-8 5-15,0-3 0 16,0-2 4-16,0 0 7 15,0 0-9-15,0-17 2 16,0-17 12-16,0-11-15 16,0-6-1-16,0-10 1 15,0-5 0-15,0-11 1 16,0-2-2-16,0 5 0 16,-9 15 8-16,0 22-11 15,-4 19 3-15,13 16 0 16,0 2-12-16,0 0 7 15,0 0 1-15,0 0 3 16,0 9 2-16,0-1-2 16,0-2 1-16,0-3 0 0,0-3-10 15,0 0 12-15,0 0-2 16,0 2 0-16,31 2 6 16,18-4-6-16,26 0 0 15,10 0 3-15,21-12-9 16,-8-6 8-16,4 7-2 15,5 4 0-15,-9 7 11 16,-32 0-14-16,1 0 3 16,-18 5 0-16,-14 12-10 15,-4 3 11-15,5 0-1 16,4-3 0-16,0-3 9 16,-5-6-9-16,14-5 0 0,-22-3 0 15,4 0-6 1,-22 0 11-16,0 0-5 0,-9 0 0 15,0 0 10-15,0 0-10 16,0 0 0-16,0 0 0 16,0 0-12-16,9 0 12 15,-9 0 0-15,9 0 0 16,4 0 7-16,5 0-7 16,-1 0 0-16,6 0 0 15,-14 0-7-15,-1 0 7 16,1 0 0-16,-9 0 0 15,9 3 3-15,0 0-3 16,0-1 0-16,4-2 4 0,-4 0-9 16,0 0 8-1,-9 2-3-15,0-2 0 0,0 0 10 16,0 4-11-16,0 2 1 16,0 8-7-16,0 11 0 15,0 12 7-15,0 7 0 16,0-1 5-16,9 2 4 15,9-1-4-15,-5-1-5 16,-4 2 0-16,-9-3 1 16,0 0-1-16,0-6 0 15,0-6-3-15,0-8 13 16,0-4-10-16,0-7 0 16,0-9 4-16,0 2-7 15,0-4 3-15,0 0 0 0,0 0 26 16,0-6 6-16,0-34 30 15,9-11-57-15,0-17 10 16,0-11-13-16,-9-8-2 16,8 1 0-16,-8 9-5 15,0 21 12-15,0 22-7 16,0 18 0-16,0 9 8 16,0 7-20-16,0 0 12 15,0 12-16-15,0 24 5 16,0 19 15-16,0 4-4 15,0 2 0-15,0 2 11 16,0-3-18-16,0-1 7 16,0-2 0-16,0-7-7 0,-8-7 9 15,8-15-2-15,-9-13 0 16,9-6 11-16,0-9-14 16,0 0 3-16,0 0 0 15,0 0 20-15,0-27-10 16,0-15-10-16,0-12 0 15,0-11 12-15,0-8-14 16,0-10 2-16,0 0 0 16,-9 2-5-16,-9 22 6 15,-13 22-1-15,31 20 0 16,-9 15 8-16,9 2-25 16,0 16 13-16,-9 38 4 0,9 19-19 15,0 10 27-15,0-4-8 16,0-13 0-16,0-13 10 15,0-14-17-15,9-13 7 16,0-9 0-16,9-9-5 16,-18-2 7-16,13-3-2 15,-13-3 0-15,0 0-17 16,0 0 7-16,0 0-76 16,-13-3-44-16,-14-7-48 15,-22 4-54-15,-9 6-90 16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1:04.93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704 398 254 0,'0'0'257'0,"0"0"-138"15,0 0-1-15,0 0-15 16,0 0-17-16,0 0-5 15,0 0-41-15,0-28 11 16,0 14 2-16,0-6-42 16,0 0 11-16,0-5-3 15,0 3 4-15,0-3 18 16,0 1-25-16,0 5 8 16,0-1 1-16,0 0-22 15,0 3 18-15,0 3-19 0,0 8 0 16,0 0 10-16,0 4-5 15,0 2-5-15,0 0-2 16,0 0 4-16,0 0-10 16,0 0 6-16,0 0 0 15,0 0-6-15,0 0 5 16,0 0 1-16,0 0 0 16,9-3-8-16,17 0 8 15,14 0 0-15,18-5 1 16,9-4 1-16,8 1 2 15,32-3-4-15,17-3 0 16,1 0 10-16,-19 6-13 16,-21 2 3-16,-19 3 0 15,-17 6-7-15,-22 0 11 16,-5 0-4-16,-13 0 0 0,-9-2 5 16,0 2-9-16,0 0 4 15,0 0 0-15,0 0 7 16,0 0 0-16,0 0-7 15,0 0 7-15,0 0-2 16,0 0 3-16,0 0-8 16,0 0 0-16,0 0-6 15,0 0 9-15,0 0-3 16,0 0 0-16,0 0-13 16,9 17 11-16,9 11 1 15,13 9 1-15,-14 2-3 16,10 6 7-16,4 8-8 0,-22 7-3 15,-9 12-150-15,0-2-290 16</inkml:trace>
  <inkml:trace contextRef="#ctx0" brushRef="#br0" timeOffset="131391">806 604 453 0,'0'0'200'16,"0"0"-104"-16,0 0-27 15,-218-24-23-15,129 27 11 0,14 25-33 16,-10 8-11-16,19 9 20 16,8 4-29-16,0 8 29 15,9 2-7-15,18 9-21 16,5 3 27-16,-1 3-25 15,14 2-3-15,4-2 7 16,9 2-2-16,0-3-9 16,31-5 12-16,35-5-11 15,37-12 19-15,21-12-11 16,14-16 7-16,13-15 29 0,-18-8-40 16,-9 0 17-1,1-8-1-15,-18-17-17 0,-10-9 37 16,-3-12-16-1,-6-13-2-15,-3-12 28 0,-19-16-39 16,-17-15 23-16,-31-10-11 16,-18-6-20-16,-9 5 22 15,-75 5-26-15,-41 15 6 16,-30 16-2-16,-9 15-4 16,4 22 0-16,26 21-1 15,10 19 1-15,17 0-8 16,23 11 8-16,-5 29-16 15,31 13 13-15,23 13-75 16,4 8-51-16,22 2-100 16,9-6-192-16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1:28.66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749 289 306 0,'0'0'97'15,"0"0"1"-15,0 0 4 16,0 0 4-16,0 0-14 0,0 0-22 16,0 0 19-16,31 0-16 15,-31 0 5-15,9-12 4 16,-9-7-65-16,9-7 1 16,-9-3-4-16,0 1-13 15,9-1 12-15,-9-1-13 16,0 5 0-16,0-1 2 15,0 6 9-15,0 4-11 16,0 6 0-16,0 3 5 16,0 0-8-16,0 5 3 15,0-1 0-15,0 3 1 16,0 0 9-16,0 0-10 16,0 0 0-16,31 0-1 15,4 0-10-15,23 0 11 0,18 3 0 16,21 8 1-16,10 0 10 15,26-2-11-15,1 2 0 16,-1-5 7-16,-18 3-5 16,-8-1-2-1,-23-1 0-15,-35 6 6 0,-9-8 2 16,-22 1-8-16,-9-4 0 16,0 2 9-16,-9-2-9 15,0 2 0-15,0-2 0 16,0 1 19-16,0-3-14 15,0 0 11-15,0 0 6 16,0 0-21-16,0 0 22 16,0 3-23-16,0 6 0 0,0 5-13 15,0 8 13-15,0 7 0 16,9 8 0-16,4-4 10 16,-13 10-16-16,0 2 6 15,0 12-79-15,-22-1-124 16,-14 1-274-16</inkml:trace>
  <inkml:trace contextRef="#ctx0" brushRef="#br0" timeOffset="109877">634 702 479 0,'0'0'185'0,"0"0"-22"16,0 0-57-16,22-147 14 16,-22 115-40-16,0 5-30 15,-22 7 11-15,-5 4-38 16,9 15 8-16,-22 1-14 15,-9 0-10-15,-9 17 2 0,-17 25-9 16,8 12 0-16,1 11 0 16,-1 9 4-1,0 8-4-15,18 2 0 16,10 7 9-16,30 0-2 0,9-1-7 16,0-1 0-16,40-5-1 15,17-13 9-15,1-15-8 16,9-16 0-16,8-15 6 15,10-13-7-15,21-12 1 16,10 0 0-16,-10-28 22 16,-3-9-12-16,-6-6 31 15,-3-2 1-15,-5 0-32 16,-14-4 28-16,-8 2-23 0,-10-5-8 16,-17-5 27-16,-13 1-31 15,-27-6 22-15,0-3-6 16,-18-4-16-16,-39 5 18 15,-28 10-21-15,-39 5 4 16,-14 16-9-16,5 16 6 16,-1 14-1-16,28 3 0 15,21 0 4-15,10 20-11 16,26 11 7-16,0 5-2 16,9 8-15-16,22 1-35 15,10-3-64-15,8 3-64 16,8-2-147-16,41-6-197 15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3:20.48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717 219 208 0,'0'0'361'16,"0"0"-168"-16,0 0-47 15,0 0-14-15,0 0-65 16,0 0 0-16,-58-152 2 16,18 127-42-16,0 7 33 0,13 4-31 15,1 8-15-15,3 6 9 16,-12 0-16-16,-5 3-7 16,-18 25 0-16,0 17 6 15,1 4-12-15,-1 16 6 16,9 11 0-16,5 12-7 15,4 2 13-15,22 3-6 16,-4 9 0-16,13 4 7 16,9-7-12-16,0-6 5 15,0-16 0-15,40-18-6 16,17-16 10-16,1-16-4 16,9-9 0-16,-1-18 5 0,1 0 0 15,9-23-5-15,4-20 6 16,4-5 41-16,-8-16-25 15,-1-8 12-15,5-10 2 16,-22-8-24-16,0-10 33 16,-23 4-34-16,-17 1-11 15,-5 7 22-15,-13 6-17 16,-13 13-5-16,-32 16 0 16,-21 10 11-16,-23 20-22 15,-4 18 11-15,-5 5 0 16,-9 11-14-16,32 23 10 15,-1 3 4-15,18 3 0 0,1-1 3 16,17 6-22 0,4 4 19-16,5-2-67 0,22 2-13 15,9-6-93-15,0-3-95 16,49-16-177-16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31.14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0 144 551 0,'0'0'213'0,"0"0"-159"15,0 0-15-15,0 0 58 16,0 0-24-16,0 0-44 16,-9 0-5-16,18 0-24 0,58 0 0 15,39 0 19-15,68-17-11 16,35-9 1-16,30 1-9 16,1-6-43-16,-17 2-161 15,-41 13-206-15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3:25.92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409 345 554 0,'0'0'202'0,"0"0"-75"0,0 0-44 16,0 0-10-16,0 0-64 15,-54 147 11-15,14-67 19 16,-8-4-16-16,-1-5 3 15,22-3 9-15,9-17-28 16,-4-14 4-16,22-12-11 16,0-13 4-16,0-12-5 15,0 0 1-15,0 0 0 16,0 0 15-16,0-24 46 16,0-21 23-16,0-28-25 15,31-12-53-15,18-28 23 16,4-6-20-16,-4-8-7 0,0 13 2 15,-9 20 1-15,-22 23-3 16,0 41-1 0,-9 13 2-16,-9 17 2 0,13 0-5 15,14 11-9-15,12 34 8 16,6 32-21-16,4 22 21 16,-18 8 1-16,-13 12-5 15,8-11 1-15,-12-12 4 16,12-16-8-16,-17-21 8 15,22-22-39-15,-22-18-11 16,0-13-3-16,-9-6-45 16,0 0 46-16,0-2 25 15,0-30 27-15,-40-10 6 0,-4-9-3 16,-36 0-3-16,-14-6 1 16,-12 12 0-16,-10 11-2 15,23 20-18-15,-5 6 6 16,32 8 10-16,8 0-19 15,40 0 21-15,18 8-5 16,0 6 3-16,49 3 1 16,44-11-41-16,32-6 35 15,30 0 4-15,-4-12 8 16,5-27-2-16,-23-10 7 16,-18 4-5-16,-39-6 17 15,-27 1 19-15,-22 1 29 16,-27 4 15-16,0 6-20 0,0 10-2 15,0 15-1-15,-27 2-18 16,18 10-6-16,9 2-11 16,-13 0-9-16,13 14-17 15,-9 37-8-15,9 31 5 16,-9 22-4-16,9 24 14 16,0-1-2-16,0 18-5 15,0 5 0-15,0 3-1 16,18-3 1-16,13-11-2 15,-5-32 0-15,14-39-20 16,-22-28 11-16,13-29-21 16,-22-11-1-16,18-6 10 15,13-45 23-15,9-17 11 16,0-28 4-16,-32-15-15 0,-8 10 8 16,-9 5-5-16,-9 16-2 15,-40 21 5-15,-17 17-2 16,-1 4-4-16,0 19 0 15,1 7-10-15,35 11 8 16,13 1-15-16,9 0 5 16,9 0 2-16,0 0 9 15,18 0-31-15,13 0-11 16,22 0 20-16,5-8 23 16,9-22-1-16,4-13 1 15,4-13 12-15,-17-4-11 16,-9-13 2-16,-22 3 11 15,-27-1-4-15,0 8 32 16,0 1-7-16,-18 11-6 0,-22 20 14 16,13 11-22-16,5 14 6 15,13 6 1-15,9 0-18 16,0 0 1-16,0 26-11 16,0 36-22-16,9 22 20 15,13 16 2-15,5 2 0 16,-9-3 0-16,13-11-1 15,-5-13 0-15,5-17 1 16,5-16-23-16,-14-19-2 16,-13-12-26-16,0-11-7 15,0 0 19-15,0-20 19 0,-9-23 20 16,0-7-9 0,0-16 4-16,-36 4 0 0,-22 6-5 15,1 5-23-15,8 8 18 16,-9 18 3-16,23 11 9 15,12 8-1-15,14 6-14 16,9 0 8-16,0 0 5 16,0 0 2-16,49 0-27 15,27 0 13-15,-1 0 17 16,32 0 4-16,8-12-1 16,-21-6 1-16,-5-3-2 15,-32-3-2-15,-30 3 12 0,-5 4-9 16,-13-9 39-16,-9 1 19 15,0 0-16 1,-9-1 12-16,-40 3-31 0,9 9-10 16,-8 8 16-16,12 6-30 15,5 0 0-15,4 12-2 16,9 33 1-16,5 17-8 16,13 15 7-16,0 5 0 15,0-6 0-15,49-2 4 16,0-17-4-16,9-18 0 15,-1-8-13-15,-8-18 8 16,9-12-5-16,-14-1 10 16,14-1 1-16,9-31 3 15,-9-11 4-15,-1-2-3 0,-8-12-4 16,-9-5 12-16,-4 3-12 16,-5-1 1-16,-13 15 6 15,-1 10-4-15,-8 19-4 16,5 16 0-16,3 0 4 15,10 0-9-15,13 31-8 16,18 20 6-16,-9 11 3 16,-14-4 1-16,-4 3 3 15,5-16 0-15,-5-8-1 16,9-11-1-16,-13-7 2 16,-1-13 0-16,5-6-5 15,9 0-12-15,-4-6-31 16,22-25-20-16,-10-8-104 15,-8-4-80-15,-13-8-192 0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3:27.22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392 645 576 0,'0'0'166'16,"0"0"-8"-16,0 0-25 15,0 0-34-15,0 0-21 0,0 0-34 16,-67-127 3-16,67 127 1 15,0 0-43-15,0 6 1 16,0 33-6-16,0 18 0 16,-9 2 3-16,9 6-2 15,0 5 0-15,0-10 3 16,9-6 2-16,31-9-6 16,18-8 0-16,-9-17 2 15,-5-6-2-15,5-14 0 16,9 0-6-16,-9-8 3 15,8-37-2-15,-8-9-7 16,-22-6-32-16,-18-8-73 16,-9 3-61-16,-18 3-108 15,-40 0-272-15</inkml:trace>
  <inkml:trace contextRef="#ctx0" brushRef="#br0" timeOffset="335">85 130 363 0,'0'0'152'0,"0"0"-45"15,0 0-6-15,0 0-59 16,0 0-42-16,0 0-4 16,0 0 4-16,40 63 1 0,-13-41 17 15,4-2-18 1,-4-14 20-16,-5-6 4 0,4 0-6 15,-8-12 50-15,-4-24 30 16,-6-4 21-16,1-3-33 16,-9 3-18-16,0 9-17 15,-9 12-19-15,-31 7-10 16,-8 7-9-16,-19 5-13 16,9 8-17-16,0 33-7 15,32 11-23-15,26 8-49 16,18 11-73-16,57-1-63 15,54 9-290-15</inkml:trace>
  <inkml:trace contextRef="#ctx0" brushRef="#br0" timeOffset="851">1245 702 308 0,'0'0'542'0,"0"0"-386"16,0 0-29-16,0 0-32 15,0 0-55-15,0 0-1 16,-76 195-17-16,94-105 6 16,58 10-7-16,21 7-17 15,-12-7 18-15,4 1-20 0,-23-13 3 16,-17-23 4-1,-22-21-5-15,-18-26-4 0,-9-6 0 16,0-12 6-16,0 0 2 16,0-23 33-16,-9-30 17 15,-27-16 8-15,-13-18-63 16,0-15 6-16,-8-5-9 16,-1-13 9-16,-9 1-12 15,-8-1 3-15,17 6 0 16,0 8-4-16,27 19-6 15,22 27 7-15,9 24-2 16,0 16-5-16,22 8 0 16,45 7-5-16,18 5-12 0,3 0 27 15,6 11-19 1,-10 20 13-16,5 9 6 0,-31 3-15 16,-23-4 9-16,-21 4-3 15,-14 2-7-15,-32 3-13 16,-25 3-30-16,-10-12-12 15,18-2-54-15,31-6-78 16,18-4-35-16,0-14-129 16</inkml:trace>
  <inkml:trace contextRef="#ctx0" brushRef="#br0" timeOffset="2291">2080 659 437 0,'0'0'206'0,"0"0"-38"16,0 0-22-16,0 0-29 16,0 0-24-16,0 0-34 15,-9-116-10-15,-13 116-1 16,-5 0-48-16,-4 14-7 16,-4 18 7-16,12 4 0 15,6 10 0-15,17-9-6 16,0-1-6-16,0-2 3 15,48-11-20-15,-12-2 11 16,-5-14 0-16,-4-1-9 16,-5-6 26-16,5 0-4 15,-18-8 5-15,13-15 14 0,-13 3-11 16,-9 3 9-16,0 8-3 16,0 9-7-16,0 0 27 15,0 0-24-15,9 0-2 16,8 0-3-16,14 3-17 15,5 14 16-15,4-5 1 16,9-6 0-16,9-6-5 16,-14 0 7-16,27-4-2 15,-13-24 7-15,-5-9-3 16,-4-5 3-16,-9 2-4 16,-22-5-3-16,-9 2 19 15,-9 6 4-15,0 4 8 0,0 10-1 16,-9 9-19-16,-9 8 24 15,9 6-20-15,9 0-15 16,0 0 0-16,0 31-6 16,0 14-3-16,27 13 2 15,4-2 12-15,4 0-5 16,-3-5 0-16,-6-2-5 16,5-12 0-16,-13-10 0 15,-9-7-8-15,-9-9 8 16,0-4-9-16,0-7 7 15,0 0-1-15,0 0-2 16,-18 0 10-16,-4-7 3 16,13-11-2-16,0 0 3 0,9-8-2 15,0-7-2 1,31-4 0-16,14-14-16 0,26 0 16 16,-18-6-6-16,-4 1 4 15,-9 5-8-15,-22 8 17 16,-9 4-7-16,-1 13 0 15,-8 15 5-15,0 5 0 16,0 6-1-16,0 0 4 16,0 0-5-16,0 25-3 15,0 17-13-15,0 11 11 16,0-3 2-16,0-13 0 16,23 2 0-16,-6-2 0 15,1-3-3-15,-4-3 5 16,-6-6-2-16,1-2 0 0,-9-9 6 15,0-2-11-15,0-6 5 16,0-6 0-16,0 2-4 16,-40-2-11-16,-9 0 7 15,5 0-7-15,4 0 24 16,13 0-18-16,14 0 8 16,4 0 1-16,0 0 2 15,9 0-2-15,0 0-1 16,0 0-30-16,18 0-26 15,31 0 24-15,9 0 17 16,17-2 16-16,-8-24-3 16,22-5 9-16,-14-12-6 15,1 4 5-15,-10-6-3 0,-26 2 9 16,0-2 0-16,-31 9-2 16,-9 4 31-16,0 6-16 15,0 9 11-15,-17 9 6 16,-23 8-15-16,8 0 2 15,6 0-28-15,8 28 4 16,-4 20-15-16,22 2 11 16,0 14 0-16,0-14-1 15,0-4 7-15,40-4-10 16,0-11 4-16,-5-5 0 16,14-18-8-16,0-8 1 15,0 0 7-15,-5-8-5 16,14-23 10-16,-9-12 8 0,-9 4-13 15,-13-4 2-15,-10 4 7 16,-17 2-6-16,0 0 0 16,0 5 2-16,0 10 0 15,-8 11 1-15,-1 11-6 16,9 0 0-16,0 0-5 16,0 0-3-16,0 32-6 15,0 10 7-15,17-3 1 16,6-6 5-16,3 2-2 15,5-1-4-15,-4 3-1 16,13-4 3-16,-13-1 5 16,-18-3-4-16,4-3 8 15,-13-8-11-15,0 2-24 16,0-8-48-16,-22-4-26 0,-5-3-102 16,-4-5-121-16,31 0-192 15</inkml:trace>
  <inkml:trace contextRef="#ctx0" brushRef="#br0" timeOffset="2500">5074 790 417 0,'0'0'143'16,"0"0"-2"-16,0 0-22 0,-26 203-24 15,-41-135-39-15,-8 0-37 16,-14-8-18-16,4-12-1 16,19-8-204-16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3:31.82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0 684 0,'0'0'126'0,"0"0"-15"0,0 0-12 16,0 0-59-16,0 0-31 16,0 0-7-16,31 88-2 15,-22-37 22-15,0 0-12 16,0-2 16-16,0-10-11 0,0-2-12 16,13-12 5-16,13-12-8 15,-3 0 0-15,3-13 2 16,-4 0 5-16,5-6-14 15,-5-31 6-15,-5-8-85 16,-12-12-134-16,-14-5-268 16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3:32.11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43 0 262 0,'0'0'7'16,"0"0"31"-16,0 0 2 15,0 0 19-15,67 156-7 16,-27-131 24-16,-4-2-16 16,-5-9-41-16,4-14-11 15,-4 0 35-15,-4-5 48 16,-5-21 13-16,-22-5-5 15,0 0-37-15,0 5 15 16,-40 1-36-16,-18 13-30 16,-8 12-11-16,-1 0-11 15,9 18-93-15,18 16-222 0,40 0-302 16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3:31.29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219 762 342 0,'0'0'226'16,"0"0"-107"-16,0 0 3 16,0 0-47-16,0 0 34 15,0 0-64-15,40-153-2 16,-22 105 24-16,4-5-45 16,5-7 0-16,-9-5-4 15,-18 8-17-15,0 0 20 16,0 9-14-16,-27 14-3 15,-22 2 21-15,0 16-23 16,5 14 6-16,-14 2-2 16,18 0-3-16,0 33-6 15,14 27-1-15,17 22 4 16,9 14-9-16,9 6 8 0,40 3 1 16,17-9 0-16,10-14 4 15,-10-25-10-15,1-20 6 16,-9-29-27-16,-1-8 17 15,-8 0 1-15,0-28 9 16,-4-10 5-16,12-9 0 16,-17-7 2-16,0 3-5 15,-4-3 0-15,-5 9 10 16,-22 7-9-16,9 20-2 16,-9 6-1-16,-1 10 8 15,15 2-15-15,12 0 7 16,-4 25-10-16,-4 14 4 0,-5-2 0 15,-4-6 6-15,-9-5-1 16,0-15 3-16,0-2-5 16,4-9 3-16,-13 0-1 15,0 0 0-15,0 0 2 16,0-20 9-16,-13-8-2 16,-14-1 2-16,-4 4-10 15,-14-4 0-15,-3 9 0 16,8 12 4-16,13 3-4 15,18 5 0-15,-13 0-1 16,13 31-17-16,0 20 9 16,9 11 3-16,0-5 12 15,0-7-12-15,18-12 5 0,13-12-9 16,4-8 9 0,-3-18-30-16,-15 0 15 0,6 0 7 15,-6 0 9-15,-8-22 0 16,-9 0 1-16,0-5 2 15,0 11 6-15,0 2-7 16,0 8 13-16,0 6 4 16,0 0-8-16,0 0 17 15,0 0-28-15,0 0-14 16,18 11 7-16,13 9-4 16,18-6 11-16,-14-8 0 15,23-6-1-15,-9 0 1 0,9 0 0 16,-23-26 0-16,5-5 7 15,-9-8-1-15,-4-4-4 16,-9-8 2-16,-9 0-3 16,-9 3 20-16,0 14-11 15,0 10 0-15,0 11 15 16,-9 8-5-16,9 5-3 16,0 0-17-16,0 31-4 15,0 14-3-15,9 17 1 16,31 4 6-16,-9-4 1 15,4-6-1-15,14-5 0 16,-22-8 0-16,4-6-1 16,-22-12-3-16,0-5 0 15,-9-9 4-15,0-5-8 16,-9-3-7-16,-18-3 1 0,-13 0 8 16,23 0 12-16,-15 0-2 15,24-3-2-15,8-3-2 16,0-13 0-16,0 2-5 15,17-3-3-15,32-12-11 16,9-4-1-16,9-10 17 16,-1-4-14-16,-8-13 4 15,0-13 6-15,-9 0 7 16,-9-10 0-16,-5 2 5 16,-17-1-5-16,-18 2 28 0,0 18-12 15,0 9 7 1,-27 25 24-16,9 13-26 0,-4 16 3 15,22 2 7-15,-9 33-28 16,0 41-3-16,9 20-14 16,0 8 14-16,0-4 3 15,0-7-2-15,32-17-1 16,3-9 0-16,5-22-5 16,-4-10 3-16,4-15-49 15,0-18-67-15,-5 0-18 16,-4-20-81-16,-4-17-19 15,-27-12-115-15</inkml:trace>
  <inkml:trace contextRef="#ctx0" brushRef="#br0" timeOffset="137">1810 369 145 0,'0'0'122'16,"0"0"-32"-16,0 0 45 15,0 0-35-15,0 0-100 16,0 0-17-16,231 0 17 15,-67-9 0-15,-4-5-194 16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3:34.784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1079 372 0,'0'0'147'16,"0"0"-62"-16,0 0 13 15,0 0-4-15,267-177-53 16,-209 134 12-16,-18-10-13 15,-5 11-17-15,-21 3 18 16,-14 8-15-16,0 0-12 16,0 5 16-16,-31 6-14 15,4 15 2-15,-13 5 3 16,13 0-3-16,-13 3-6 16,9 27-12-16,13 19 0 0,1 2-3 15,8 10 7 1,9-1-4-16,0-3 0 15,35-9-1-15,23-14-6 0,0-11 7 16,8-17 0-16,14-6-4 16,-13 0 10-16,9-26-4 15,-1-17-2-15,1-7 2 16,-10-13 5-16,-17-7-6 16,0-10 4-16,-31-7 11 15,4-11-7-15,-22 0 13 16,0-1-9-16,0 12-13 15,-40 13 24-15,0 17-15 16,4 20-8-16,-3 16 27 16,21 8-25-16,-4 13 16 15,22 0-11-15,-9 0-6 0,0 37-4 16,9 27-16-16,0 19 18 16,0 11-1-16,0 2 7 15,9 6-6-15,31-3 0 16,0-11 5-16,17-18-8 15,-3-13 3-15,-5-14-7 16,8-23 5-16,-8-15-16 16,0-5 12-16,-13 0 6 15,4 0 0-15,0-25-4 16,-23-7 4-16,1-7 0 16,-9-9 9-16,4-3-4 15,-13-6-5-15,0-5 0 16,0 17 7-16,0 7-7 0,-22 20 0 15,4 11 0-15,9 7 4 16,1 7-4-16,-15 26-9 16,14 21-3-16,9 2 12 15,0 1-2-15,0-6 2 16,32-6 0-16,3-9-4 16,23-15 4-16,-9-10 0 15,8-5-3-15,-21-6 5 16,4 0-5-16,0-12 3 15,-13-14 0-15,13-4 4 16,-14-7 2-16,-4 0-6 16,-13 3 3-16,9-3 4 15,-9 12 0-15,-9 5-7 16,0 15 3-16,9 5-4 0,-9 0 3 16,31 0-4-16,-4 11-5 15,4 14 0-15,-5 7-1 16,6-7 8-16,-15 1 0 15,1-13-1-15,4-1 2 16,-13-6-1-16,0-6 0 16,-9 0 5-16,9 0-6 15,0 0 1-15,13-12 0 16,-4-13 5-16,0 2 0 16,4 3-5-16,-13 6 2 15,-9 3 6-15,9 8-8 16,-9 0 0-16,8 3 0 0,10 0-7 15,4 0-2-15,-4 11 4 16,9 1 3-16,4 13 0 16,-13-5-1-16,13 0 3 15,-13-1 0-15,-9-1-5 16,-1-13 5-16,1 1 0 16,-9-6 0-16,14 0-35 15,-14 0 32-15,8 0-2 16,1-11 5-16,0-15 6 15,9-5-4-15,13-6-2 16,5 6 0-16,4 9 3 16,-9 5-4-16,-5 11 1 15,1 6-12-15,4 0 8 0,-13 6-7 16,13 13 9-16,-13 4-1 16,8-3-2-16,6-6 3 15,-6-3-2-15,14-5-15 16,-9-6 18-16,5 0-13 15,-5 0 14-15,-4-20-4 16,4-3 10-16,-14-8-6 16,1 1 1-16,-18-8 4 15,0 5 4-15,0-7-5 16,-9 6 14-16,-17 2 6 16,-5 13-21-16,-9 10 17 15,13 4-7-15,0 5-11 0,5 8-2 16,13 35-6-16,0 5 3 15,9 10-5-15,0 0 10 16,0-10-2-16,27-8 0 16,4-15 2-16,5-5-9 15,-5-15 7-15,9-5-3 16,-14 0-6-16,14 0 9 16,-13-8 0-16,4-15 0 15,-13 4 9-15,9-7-6 16,-5 1-3-16,-4-1 0 15,-1 15 2-15,-8-2 4 16,-9 12-6-16,14 1 0 16,-6 0 6-16,1 0-12 0,9 0-5 15,13 25 3 1,-4 1 2-16,-9-7 4 0,4 7 2 16,4-6 0-16,-3-3 2 15,-6-9-8-15,1-2-7 16,-9-1 9-16,0-5-3 15,13 0-5-15,-13 0 12 16,9-13 1-16,4-13 4 16,-4 6-3-16,0 3-2 15,-10 6 0-15,6 8-3 16,-14 3 9-16,18 0-6 16,-10 0 0-16,10 0-12 15,13 3 4-15,-13 8 8 16,13-5-15-16,5 0-10 15,-5-6-31-15,-4 0 43 0,4-6 12 16,-5-22 1-16,-8-1 6 16,4-16-5-16,-13 3 1 15,-9-15 34-15,0-11-5 16,0-3 20-16,-9-5-2 16,-13-1-28-16,13 12 16 15,-9 14-20-15,9 23-16 16,9 22 25-16,-8 6-25 15,8 3 10-15,-14 45-11 16,14 20-22-16,0 14 22 16,0-3 0-16,31-5 2 15,18-12-12-15,-13-11-4 0,-5-14-38 16,-13-11-26 0,-9-15-44-16,-1-3-4 0,-8-8-60 15,0 0-6-15,0 0 8 16,-17-8 80-16,-10-16 27 15,5-1 77-15,4 0 12 16,9 5 27-16,0 2 17 16,-4 8 68-16,13 7-55 15,0-2-19-15,0-1-23 16,22 0-20-16,14-2 0 16,13-7-8-16,8-1 1 15,10-7 0-15,0-3 11 0,-1-5 27 16,1 3 29-1,4 3 2-15,-35-1-16 0,-14 10 9 16,-13 1 2-16,-9 9 1 16,0-5 14-16,0 5-46 15,-31 4-3-15,4 2-24 16,5 0 0-16,13 2-6 16,0 21 0-16,9 10-8 15,0-1 2-15,0 5 6 16,18-6 0-16,13 3-1 15,-13 3 8-15,13 0-7 16,-5-1 0-16,-8-8 0 16,4 1-3-16,-4-9 3 15,-18-6 0-15,0-3-1 16,0-5 7-16,-18 0-13 0,-31-6 7 16,-17 0-15-16,-1 0-14 15,0 0-136-15,19-29-110 16,8-4-376-16</inkml:trace>
  <inkml:trace contextRef="#ctx0" brushRef="#br0" timeOffset="983">5470 379 613 0,'0'0'165'16,"0"0"-24"-16,0 0-16 15,0 0-49-15,-223-158-7 0,175 140-8 16,21 11-31-16,-13 7 5 16,13 0-31-16,-4 7-1 15,13 28-6-15,-8 7-2 16,26 12 5-16,0-9-1 15,0 1 1-15,0-4-4 16,26-10 1-16,-8-7-13 16,13-14 14-16,-4-5-21 15,4-6 4-15,-4 0 17 16,4-9 2-16,-13-16 6 16,13-8-6-16,-5 1 0 15,-8-7 14-15,4 1-10 0,-4 7 2 16,-9 8 5-1,-9 15-7-15,0 2 9 0,0 6-5 16,9 0-7-16,0 0-1 16,13 12-12-16,5 22 5 15,-10-1-1-15,6 2 16 16,3-4-9-16,-4-11 1 16,-4-1 0-16,-9-8-4 15,0-4 6-15,-9-7-2 16,9 0 0-16,-9 0 5 15,22 0-5-15,-4-7 0 16,22-18 0-16,-14-6 1 16,14 0 0-16,-13 5-1 0,4 7 1 15,-4 2 8 1,-18 11-10-16,13 3 1 0,5 3-4 16,-10 0-1-16,23 14-7 15,-13 12 12-15,-5 3-5 16,-4-7 7-16,13-5-8 15,-4-9 6-15,-9-5-2 16,13-3-5-16,-5 0 5 16,5-11 2-16,5-26 3 15,-5-3 0-15,5-8 6 16,-5 3-9-16,-14-6 2 16,-8-6 6-16,-9 7-8 15,0 1 7-15,0 15 8 16,-26 15-12-16,-14 19 11 0,13 0-14 15,-13 24 5-15,13 34-12 16,-4 12-3-16,31 1 10 16,0 3-3-16,0-18 8 15,49-10-10-15,18-15-7 16,-1-14-43-16,-8-2-61 16,-27-10-62-16,-22 1-20 15,-9 8-102-15</inkml:trace>
  <inkml:trace contextRef="#ctx0" brushRef="#br0" timeOffset="2364">1276 2149 606 0,'0'0'187'15,"0"0"-55"-15,0 0 1 0,0 0-13 16,0 0-62-16,-23-167-5 15,103 96-38-15,14-11-6 16,3-6 1-16,-21 12-4 16,-27 5-6-16,-14 29 5 15,-26 16 2-15,-9 15 5 16,0 11-5-16,0 0 12 16,0 0-8-16,0 0-11 15,0 31-4-15,0 20-4 16,0 17 6-16,22 0-1 15,14 8 3-15,-5-17 0 16,5-2-6-16,-5-9 6 16,-5-11 0-16,-12-8 0 0,-14-7 3 15,0-8-12 1,0-2 9-16,-14-7-14 0,-12-2 10 16,-5-3-17-16,13 0 21 15,0 0-1-15,18-14 10 16,0-12-19-16,0-5 10 15,9-11-16-15,31-4 15 16,4 0-15-16,-4-1 16 16,9 7-2-16,9 9 3 15,-23 6-4-15,14 5 3 16,0 3 0-16,-22 11-8 16,-5 6 8-16,-13 0 0 15,0 0 0-15,0 17-13 16,0 15 7-16,-9 13 6 0,9-3 0 15,-9-2 0 1,13-9 1-16,5-11-1 0,-9-3 0 16,8-11 4-16,-3-6-6 15,-6 0 2-15,10 0 0 16,-9 0 0-16,22-23 4 16,-22-3 7-16,0-13-5 15,-9 2-2-15,0-8 10 16,0-6-3-16,-40 8-7 15,4 7 14-15,-12 2-15 16,-1 16 0-16,0 13-3 16,-9 5 5-16,14 17-10 15,4 34 4-15,22 5-4 0,18 7-4 16,0-7 7 0,58-10 2-16,26-16-2 0,23-15-9 15,8-15 7-15,-13 0-6 16,-4-33 2-16,-22-11 4 15,-10-12 4-15,-26-9 0 16,-13-9 7-16,4-14-2 16,-31 6 17-16,0 0-11 15,0 6-6-15,-31 14 26 16,-5 16-27-16,-4 14-1 16,0 19 18-16,14 13-20 15,-1 0 14-15,-4 21-15 0,22 34-12 16,0 27 7-16,9 14 1 15,0 10 4-15,18 1-2 16,40-11 5-16,-9-8-3 16,17-19 0-16,-8-19 3 15,-9-11-12-15,9-12 7 16,-14-11 2-16,5-16-5 16,-9 0 3-16,-4 0 2 15,4-25 0-15,0-12 8 16,-23 0 2-16,10-4-10 15,-14 0 0-15,-4-5 5 16,-9 1 1-16,0 14-6 16,0 6 0-16,0 13 4 15,0 6-7-15,9 6 3 16,0 0-1-16,18 0-5 0,4 0-17 16,-5 12 22-16,-3-6 1 15,3 2-13-15,-17-2 9 16,0-1-1-16,-9-5 5 15,13 0-6-15,-13 6 2 16,0-6 4-16,0 0 0 16,0 0 9-16,0 0-14 15,0 0 5-15,0 6-2 16,0 8-6-16,-13 0-65 16,4 3-3-16,-9-3-92 15,1-3-52-15,-6-2-119 16</inkml:trace>
  <inkml:trace contextRef="#ctx0" brushRef="#br0" timeOffset="4027">2613 1803 342 0,'0'0'145'0,"0"0"-30"16,0 0-3-16,0 0-10 15,66-187-40-15,-43 147-4 16,-6 2-25-16,-8 6 15 16,-9 7-13-16,9 8-13 15,-9 3 1-15,0 8-15 16,0 6 12-16,0 0-17 16,14 0-2-16,3 0-2 15,10 0-9-15,4 25 5 0,-4 7-3 16,4 5 12-1,-13 9-4-15,-1-8 0 0,-3 5 2 16,-5-6-1-16,8 2-1 16,-8-8 2-16,-9 6-3 15,18-3 1-15,-5-3 0 16,-4-5 0-16,9-1 2 16,0-2-2-16,4-10 0 15,-4-1 3-15,0-3-5 16,13-4 2-16,-5-5 0 15,5 0 2-15,-4 0 3 16,13-8 1-16,-13-17 12 16,13-7 15-16,0-10 19 0,-14-15-18 15,14-8-7-15,-13-17 9 16,4-6-12-16,-13 1 1 16,-18 5-10-16,0-1-11 15,-9 7 15-15,-22 7-18 16,4-4 4-16,-4 17-2 15,4 16 9-15,19 20-11 16,-1 9 0-16,9 11 5 16,0 0-10-16,0 14 4 15,0 34-14-15,0 23 5 16,0 17 8-16,0 0 1 16,17 5 0-16,10 9 0 15,4-3 1-15,-4 3-1 16,13-20 0-16,0-20-3 0,-14-22 3 15,1-15-2-15,-5-14-24 16,-22-11-19-16,0 0 7 16,0 0-16-16,0-5-2 15,-9-26 27-15,-31 0-68 16,-17-9 31-16,-1 3 14 16,0-8 13-16,0 2 29 15,10 6 2-15,12 12 8 16,18 11-2-16,18 8 7 15,0 6-5-15,0-5 4 16,36 2 3-16,30-3-7 16,23-6 3-16,13-6 2 15,-4-9 16-15,-13 2-9 0,-5-6 18 16,-36 0 18-16,5 6 4 16,-18 5 9-16,-4 8-9 15,-27-2-2-15,0 9 14 16,0-7-35-16,0 6 21 15,-27-2-35-15,5 2-9 16,-5 6-2-16,18 0-4 16,-13 0-7-16,13 34 1 15,0 20-10-15,9 5 16 16,0 10 0-16,0-13 6 16,18-10-6-16,22-10 0 15,0-10 0-15,-4-15-7 0,4-11 6 16,8 0 1-16,-12 0 1 15,22-11 5-15,-9-15 2 16,-1-10-8-16,-3-2 2 16,4 6-2-16,-18 6 8 15,-4 6-8-15,-19 13 0 16,15 7 6-16,3 0-15 16,-8 0 9-16,13 27-9 15,9 3 5-15,-13 11-4 16,-1-11 8-16,14-10 0 15,-22-9 4-15,-4-11-8 16,-6 0 4-16,-8 0 0 16,0 0 6-16,0 0-5 0,0-31 12 15,0-6-8-15,0 3 5 16,-31 9-7-16,-4 0-3 16,-5 7 0-16,-18 11-2 15,9 7 2-15,5 0-2 16,-5 27-2-16,9 24-11 15,13 9 14-15,14 5-2 16,13-3 3-16,0-17-8 16,31-14 10-16,27-19-2 15,8-12 0-15,1 0 0 16,0-12 0-16,-1-27 5 16,-8-9-4-16,-18-17 9 15,-4-8-6-15,-5-10 3 16,-14-11 14-16,-8 4-13 0,-9-3 15 15,0 10-19-15,0 13 1 16,0 27 3-16,-17 29-6 16,8 8-2-16,0 6 0 15,9 26-1-15,0 30-9 16,0 21-5-16,0 11 15 16,35-15-2-16,23-8 2 15,22-14-4-15,13-20 0 16,14-13-50-16,17-18-17 15,1 0-103-15,-10 0-87 16,-39-25-227-16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3:45.05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649 364 48 0,'0'0'152'0,"0"0"13"0,0 0-36 16,0 0-24-16,0 0-4 15,-58-148-20-15,49 111-24 16,0 0 14-16,0 6-51 16,0 6 47-16,-13 4-33 15,4 7-5-15,-8 3 32 16,-5 8-55-16,4 3 13 16,-13 0-16-16,0 28 6 15,-4 21-1-15,-14 11-8 16,0 10 0-16,0 12 0 15,18 3 6-15,-9 3-6 16,23 0 0-16,17-3 12 16,9-6-20-16,0-5 8 15,18-12 0-15,39-5-15 0,10-10 15 16,31-10 0-16,4-14 0 16,22-17 5-16,1-6-3 15,12-15-2-15,-12-27 0 16,-23-12 13-16,-22-8-2 15,-13-6-11-15,-23-11 20 16,-13-12-20-16,-22-8 55 16,-9-3-34-16,0 0-18 15,-49 9 23-15,-9 11-20 16,-17 14-6-16,8 18 0 16,1 18-1-16,-1 19-19 15,9 13 17-15,1 0-79 0,-1 38 19 16,9 16-94-1,4 5-5-15,14 6-80 0,14 1-280 16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3:46.80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986 246 277 0,'0'0'152'15,"0"0"-35"-15,0 0-28 16,0 0 33-16,0 0-23 15,0 0-49-15,-204-101 33 16,128 101-33-16,-8 0-15 16,-5 0 17-16,-4 28-40 15,-5 9 18-15,22 14-30 16,-8 15 8-16,17 10 0 16,9 14-5-16,18 12-3 15,23 6 3-15,17 3 12 0,0-4-12 16,26-8-3-1,50-17 0-15,22-13-8 0,8-19 8 16,28-16 0-16,8-14-3 16,4-20 17-16,-12 0-14 15,-19-17 0-15,-4-25 8 16,-4-7-1-16,-18-7-7 16,-5-9 0-16,-17-9 30 15,-18-14-15-15,-14-11 19 16,-35-12 2-16,0-3-28 15,-18-3 37-15,-48 7-40 16,-19 7 4-16,-4 18 6 16,-13 17-1-16,5 23-14 15,-1 22 0-15,4 21 9 16,-3 2-22-16,-5 20 13 0,4 28-1 16,22 11-23-16,1 12 25 15,17 11-4-15,18 3-26 16,0 9-89-16,22-7-13 15,9-8-136-15,9-8-148 16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7:32.4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797 700 659 0,'0'0'141'15,"0"0"-40"-15,0 0 4 16,0 0-8-16,0 0-57 0,0 0-9 16,-35-6 16-1,26 6-36-15,9 0 7 0,0 0-18 16,-9 11 9-16,-4 21-9 16,-5 10 0-16,18 3 7 15,0 1-14-15,0 2 7 16,40-5 0-16,4-1-6 15,14-11 13-15,9-6-5 16,4-8-2-16,-27-14 2 16,5-3 3-16,-9 0-4 15,-13 0 1-15,-5-17 52 16,-4-14-22-16,-1-8 20 16,-17-10-7-16,0-2-37 15,0-3 31-15,-35 12-35 16,-14 2-3-16,0 12-1 0,0 11-1 15,14 6-1-15,13 5 2 16,13 3-19-16,9 3-4 16,0 0-76-16,0 23-84 15,0 14-10-15,0-1-349 16</inkml:trace>
  <inkml:trace contextRef="#ctx0" brushRef="#br0" timeOffset="221">1584 856 558 0,'0'0'220'0,"0"0"-112"0,0 0-49 16,0 0 17-16,0 0-22 15,0 0-27-15,280-39-10 16,-205 35-13-16,-8 4-8 15,-1 0-9-15,1 0-127 16,-18 0-163-16</inkml:trace>
  <inkml:trace contextRef="#ctx0" brushRef="#br0" timeOffset="644">2428 725 13 0,'0'0'542'0,"0"0"-375"0,0 0-23 16,0 0-30-16,0 0-52 15,0 0-23-15,0-28 1 16,0 28-30-16,0 0 3 16,9 22-9-16,0 7-1 15,-1 5 23-15,15 6-19 16,-6-4-2-16,1-2 0 15,4-8-1-15,-4-6 3 16,-9-9-7-16,0-5 3 0,0-6 3 16,-9 0 0-1,0 0 40-15,22 0 36 0,-4-29-36 16,0-8-14-16,13-2-13 16,-14 2-14-16,15 9 18 15,-15 5-23-15,1 9 0 16,-9 5-2-16,4 9 2 15,5 0-1-15,-9 0-5 16,9 0-10-16,13 12 14 16,-13 10-12-16,-1 4-8 15,6 5 17-15,-6 3-72 16,1 0-55-16,13-8-81 16,5-7-147-16</inkml:trace>
  <inkml:trace contextRef="#ctx0" brushRef="#br0" timeOffset="822">3396 805 336 0,'0'0'93'0,"0"0"-79"0,0 0 2 16,0 0-13-16,0 0-6 15,218-13-56-15</inkml:trace>
  <inkml:trace contextRef="#ctx0" brushRef="#br0" timeOffset="1133">3929 652 288 0,'0'0'198'0,"0"0"-70"16,0 0 13-16,0 0-16 15,0 0-70-15,0 0-8 16,40-66-20-16,-13 64-23 16,4 2 14-16,-13 0-18 15,4 2 0-15,-4 16-2 16,0 5 4-16,-9 8-4 16,-9 5-1-16,0 7 3 15,0-4-9-15,0 4 12 0,0-12-3 16,-9-6 10-1,9-5-6-15,0-9-4 0,0-2 0 16,0-6 1-16,9-3-3 16,48 0-12-16,23-12 4 15,5-15-45-15,-1 1-150 16,-26 6-59-16</inkml:trace>
  <inkml:trace contextRef="#ctx0" brushRef="#br0" timeOffset="1627">4374 242 575 0,'0'0'267'16,"0"0"-189"-16,0 0 41 16,0 0 10-16,0 0-91 15,0 0-38-15,102 45 44 16,-27 11-7-16,14 9 11 15,-13 9-45-15,-18-1 15 16,-10 3-12-16,-30 2 6 16,-18 0-15-16,-18 8 3 0,-70-4-30 15,-23 2-66-15,-14-4-238 16</inkml:trace>
  <inkml:trace contextRef="#ctx0" brushRef="#br0" timeOffset="2099">366 425 349 0,'0'0'368'0,"0"0"-223"16,0 0-27-16,0 0 33 15,0 0-41-15,0 0-39 0,-84-73-13 16,44 101-57-16,-27 37 19 16,1 25 1-16,8 19-17 15,22 9 19-15,27 8-23 16,9 0 6-16,45 1-5 15,62-3 0-15,57-7-2 16,27-15-29-16,27-25-141 16,30-30-153-16</inkml:trace>
  <inkml:trace contextRef="#ctx0" brushRef="#br0" timeOffset="2659">2410 479 546 0,'0'0'176'0,"0"0"-47"0,0 0-21 16,0 0-20-1,0 0-33-15,0 0-55 0,0 54 43 16,0-1 41-16,-22 13-60 16,4 10 15-16,9 6-31 15,9 3-6-15,0 3 0 16,9-3-2-16,40 0-5 16,9-6-84-16,17-6-235 15</inkml:trace>
  <inkml:trace contextRef="#ctx0" brushRef="#br0" timeOffset="3404">5178 72 394 0,'0'0'250'0,"0"0"-58"16,0 0-47-16,0 0-1 15,0 0-38-15,0 0-74 0,-22-72-20 16,22 87 10-16,40 35-20 15,9 18 45-15,8 14-13 16,1 7-33-16,0 7 18 16,-23 7-19-16,-4 0 5 15,-13 8-9-15,-18-1 4 16,-18 1-12-16,-48-1-71 16,-32-9-201-16,-17 2-263 15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7:36.92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109 181 398 0,'0'0'238'0,"0"0"-91"0,0 0-68 15,0-147 48-15,0 127-34 16,0 10-7-16,0 6-4 15,0 4-58-15,0 0 1 16,0 0-25-16,0 28 12 16,-18 31-12-16,-4 27 2 15,4 10 3-15,1 9 2 16,-1-3-1-16,5-1-6 16,13-4 0-16,0-12 10 15,13-7-13-15,31-9 3 16,5-10-47-16,18-8-40 0,-1-11-157 15,14-18-129-15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31.39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28 507 0,'0'0'130'0,"0"0"-92"15,0 0 66-15,0 0 16 16,315-3-73-16,-177-5-45 16,4 2-2-16,9 0-21 15,-4 1-391-15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7:37.33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0 105 495 0,'0'0'153'16,"0"0"-48"-16,0 0-13 0,0 0-11 15,0 0-81-15,0 0 10 16,0 28-7-16,0 17 3 16,9 1-6-16,22-1 1 15,-4-5 9-15,21-6-6 16,-8-9-4-16,-4-8 0 15,13-11 18-15,0-6-16 16,0 0 49-16,-5-16 13 16,-4-14-10-16,-13-10 5 15,-5-5-15-15,-4-5-32 16,-18 1 47-16,0 4-44 16,0 6-3-16,-40 5-10 15,-14 11 15-15,-17 9-22 0,5 8 5 16,8 6-1-16,22 0-9 15,-4 20 0-15,23 19-8 16,17 10-36-16,0 2-135 16,17-9-67-16,50-9-261 15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7:37.7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1116 496 0,'0'0'136'0,"0"0"-46"15,0 0 22-15,0 0-55 16,0 0-32-16,0 0-19 16,40-10-4-16,5 7 14 15,21 3-16-15,14-2 0 16,-4 2-4-16,-9 0-118 16,-1-6-266-16</inkml:trace>
  <inkml:trace contextRef="#ctx0" brushRef="#br0" timeOffset="564">987 951 250 0,'0'0'344'15,"0"0"-230"-15,0 0 11 16,0 0-26-16,0 0-25 16,0 0-4-16,-9-123-56 15,18 114 5-15,8 8-17 0,6 1 10 16,3 0-18-1,1 0 6-15,4 16 0 0,-4 14-8 16,4 6 16-16,-4 1-8 16,-5 2 0-16,-4 1 3 15,-1-6-10-15,-8-4 7 16,-9-7 0-16,14-9 1 16,-6-8 1-16,-8-6-2 15,9 0 0-15,0 0 9 16,0 0 6-16,13-22-15 15,-4-9 4-15,0-4 5 16,13 2-1-16,-13-2-5 16,22 5-3-16,-14 1 8 15,1 6-9-15,4 10 1 0,-13 4 0 16,22 9-5-16,-14 0 0 16,6 0 5-16,3 17-4 15,-13 9-3-15,5 1-1 16,-5 5 5-16,-13-7-18 15,9 5-2-15,-9-12-95 16,9-1-74-16,-5-2-74 16</inkml:trace>
  <inkml:trace contextRef="#ctx0" brushRef="#br0" timeOffset="781">2040 908 328 0,'0'0'248'15,"0"0"-174"-15,0 0 0 16,0 0-4-16,0 0-19 16,266-12-16-16,-168 12-33 15,0 0 5-15,-14-2-7 16,-8-2-207-16</inkml:trace>
  <inkml:trace contextRef="#ctx0" brushRef="#br0" timeOffset="1367">3017 537 563 0,'0'0'193'0,"0"0"-101"0,0 0 26 16,0 0-6-16,0 0-33 16,0 0-21-16,0-16-48 15,0 16 2-15,0 19-5 16,9 12-7-16,-9 6 25 15,0 3-20-15,9 5-5 16,-9 3 8-16,0 0 0 16,0 3-8-16,0-6 0 15,0 1-13-15,0-7-16 16,0-7-131-16,0-7-110 16,0-5-305-16</inkml:trace>
  <inkml:trace contextRef="#ctx0" brushRef="#br0" timeOffset="1979">3239 87 478 0,'0'0'150'16,"0"0"-18"-16,0 0-4 15,0 0-41-15,0 0 34 16,0 0-42-16,-115-85-32 16,115 85-24-16,17 11-9 15,50 29-13-15,9 16 36 16,21 12-23-16,-21 9 31 15,-1 11-36-15,-17 8-9 16,-18 1 12-16,-22 1-5 16,-18 5-7-16,0-5 0 15,-67 5-10-15,-26 1-15 0,-54-2-203 16,-13-3-517-16</inkml:trace>
  <inkml:trace contextRef="#ctx0" brushRef="#br0" timeOffset="2797">1062 546 225 0,'0'0'211'0,"0"0"-92"16,0 0-7-16,0 0 13 15,0 0-52-15,0 0 5 16,-58-66-43-16,32 66 9 16,-14 0 0-16,-9 29-38 0,-9 22 25 15,5 17 5-15,-18 11-21 16,26 6 22-16,5 6-32 16,32 2-4-16,8 3-1 15,26 0 5-15,41-5-11 16,31-9-25-16,17-11-120 15,1-14-121-15,-1-24-361 16</inkml:trace>
  <inkml:trace contextRef="#ctx0" brushRef="#br0" timeOffset="4653">2662 558 105 0,'0'0'132'0,"0"0"-49"15,0 0 11-15,0 0 8 16,0 0-38-16,0 0-6 15,-27 0-8-15,27 0-5 16,0 0 8-16,0 0-43 16,0 0 2-16,9 0 9 15,26 0-12-15,23 0 30 0,13 0-4 16,-4 0-15-16,0 4 27 16,-23 8-30-16,5-4-3 15,-9 4-7-15,0-3 2 16,-22-1-3-16,-10-2-6 15,1-1 2-15,0 1-6 16,-9-1 4-16,0 1 0 16,0 8-4-16,0 3 13 15,-9 6-9-15,-26 7 5 16,-5 5 12-16,0-1-7 16,-9 0-10-16,13-9 3 15,5-2-4-15,22-9 6 0,1-6-5 16,-1-2 0-16,9-2 8 15,0-4-10 1,0 0 2-16,0 0 0 0,0 0 8 16,0 0-3-16,0 0-5 15,0 2 0-15,0 0 12 16,26 7-12-16,14 0 0 16,0 5 1-16,-4 6-4 15,4 6 6-15,0 6-3 16,-14 0 3-16,1 6 10 15,-14 1-12-15,-4 0 7 16,-9-3-4-16,0-4 17 16,-22-3-16-16,-22-7-2 0,-14-7 6 15,-22-4 2 1,4-6-6-16,-8-5-5 0,-5 0-14 16,31 0 9-16,14 0-61 15,13-8-59-15,31-17-41 16,0-18-144-16</inkml:trace>
  <inkml:trace contextRef="#ctx0" brushRef="#br0" timeOffset="4930">2902 373 515 0,'0'0'207'0,"0"0"-112"0,0 0-14 16,0 0-40-16,0 0 82 16,0 0-39-16,48 201-48 15,10-136 1-15,9 9 37 16,-1-4-65-16,-8 4 23 16,-9 0-23-16,-31-1-8 15,-18 3 12-15,0 1-12 16,-40-6-1-16,-45-3 0 15,-12 0-66-15,-5-2-63 16,-14-4-177-16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3:49.14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2559 1078 137 0,'0'0'164'0,"0"0"-28"16,0 0-27-16,0 0 10 16,93-172-16-16,-93 106-29 15,0-10 22-15,0-3-44 16,0 0 8-16,-35 5 4 16,-14 9-42-16,-9 14 46 15,0 12-42-15,-17 16-11 0,-14 20 45 16,-13 3-52-16,-14 34 4 15,-17 33-4-15,8 27 1 16,-3 14 4 0,25 13-8-16,14 4-3 0,45-3 19 15,31-3-9-15,13-9-12 16,22-2 0-16,62-12 12 16,23-11-10-16,17-18-2 15,10-18 0-15,-1-20-6 16,0-24 14-16,14-5-8 15,-14-22 0-15,0-32 12 16,-8-16-5-16,-10-16-6 16,-17-5-1-16,-22-14 41 15,-28-8-39-15,-21-14 15 16,-18-9 4-16,-9 0-15 0,-18 11 29 16,-66 18-29-16,-32 28-4 15,-39 25 23-15,-18 28-18 16,-10 26-7-16,1 0 0 15,22 40 15-15,27 16-24 16,17 16 9-16,19 12 0 16,39 16-13-16,22 10 20 15,36 6-14-15,0-3 3 16,58-4-79-16,18-8-11 16,8-19-91-16,5-20-129 15,-5-22-324-15</inkml:trace>
  <inkml:trace contextRef="#ctx0" brushRef="#br0" timeOffset="4597">4109 404 186 0,'0'0'242'16,"0"0"-129"-16,0 0-20 15,0 0 3-15,-280-121 2 16,205 96-45-16,-10 1 15 0,-3 6-5 16,-6 3-33-16,-3 9 12 15,3 6-11-15,-3 0-19 16,-10 0 14-16,-4 3-25 15,-5 20 8-15,-8 8-9 16,8 3 10-16,-8 6-6 16,17-1-4-16,1 6 7 15,12 4-5-15,-3 10 2 16,12 6-4-16,19 8 1 16,8 10 3-16,9 2-4 15,22 3 0-15,5-4 0 16,22 4-7-16,0-3 7 15,0 0-1-15,49-3 0 0,9-6 2 16,8-2 2-16,10-9-3 16,-1-5-5-16,14-7 1 15,5-8 8-15,3-4-4 16,1-13 0-16,-5-3-4 16,14-11 4-16,-14-5 3 15,14-7-1-15,8-2 12 16,10 0-12-16,17-27 1 15,5-10 13-15,-5-6-15 16,0-2 20-16,5-6 10 16,-14 0-1-16,0-5 12 15,-26-7-24-15,-5-5 0 0,-13-8 18 16,-14-4-24-16,-17-5 19 16,-9-2-14-16,-13-7-15 15,-23-9 22-15,-13 3-21 16,0 0 0-16,-13 4 11 15,-23 3-9-15,-31 5 10 16,-22 3-4-16,-13 6-6 16,-35 10 4-16,-23 7-9 15,-31 21 0-15,-14 12-2 16,-4 20-4-16,-13 9 4 16,-4 0 0-16,-5 32-2 15,17 15-1-15,23 10 3 16,31 17 2-16,14 8 2 15,44 6 5-15,4 5-7 16,31 9 0-16,1 5 9 0,8 7-13 16,31 10 4-16,-13 1 0 15,22-1-8-15,18 1 8 16,0-6-1-16,27-3 1 16,40-9-16-16,30-8 13 15,6-12-13-15,34-21 2 16,14-12 7-16,5-20 3 15,4-17 4-15,4-11 4 16,1-6 4-16,-14-11-2 16,4-27-6-16,-13-15 0 15,1-13 5-15,12-7 0 16,-4-14 0-16,5-9 1 0,-14-7 1 16,-9-1-1-16,-17 2-6 15,-41-1 0-15,-26 2 13 16,-31-4-6-16,-18-2-1 15,0-1 7-15,-27 1-10 16,-48 4 14-16,-23 7-17 16,-27 6 0-16,-17 10 0 15,-22 15 0-15,-18 20 0 16,-9 19-3-16,-18 23-3 16,-22 3-1-16,9 32 7 15,13 19-1-15,36 5-7 16,30 9 8-16,28 15 0 15,26 16-1-15,45 23 2 0,13 18-6 16,31 6-11-16,0 4-27 16,48-7 10-16,37-8-78 15,30-13-44-15,10-17-123 16,8-27-222-16</inkml:trace>
  <inkml:trace contextRef="#ctx0" brushRef="#br0" timeOffset="237192">786 1851 718 0,'0'0'268'15,"0"0"-110"-15,0 0 2 16,0 0-77-16,0 0-14 15,0 0-23-15,0 0-36 16,49 0 18-16,-31 29-20 16,8 14 8-16,5 8 36 15,-13 8-45-15,0 3 13 16,13 3 3-16,-22 3-18 16,0-5 8-16,0-4-13 0,4-8 4 15,-13-17-2 1,0-12 0-16,0-12-2 0,0-10 0 15,0 0 13-15,0 0-13 16,0 0 9-16,0-10 9 16,0-29 34-16,0-26-49 15,0-20 5-15,-22-12-8 16,-5-4 11-16,-4 5-10 16,4 14-1-16,-4 21 0 15,14 22-4-15,-1 20 4 16,9 10 0-16,-4 9-2 15,13 0-3-15,-9 0 0 16,-18 14-6-16,-13 22 8 16,5 10-6-16,-14 0 9 0,9-9 0 15,22-4-3-15,0-7 5 16,5-3-6-16,13-9 4 16,0-6-1-16,0-5-9 15,0-3 10-15,0 0 0 16,0 0-2-16,0 0 13 15,40-9-8-15,9-28-3 16,26-16 8-16,10-6-12 16,-28 5 4-16,-8 14 0 15,-18 17-2-15,-4 12 10 16,-18 11-11-16,22 0 3 16,5 0-10-16,21 31 2 0,-17 14 6 15,9 3 2 1,-4 7-5-16,3-8 7 0,-8-7-6 15,-13-8-1-15,13-7-114 16,0-12-26-16,-13-1-109 16,-10-9-425-16</inkml:trace>
  <inkml:trace contextRef="#ctx0" brushRef="#br0" timeOffset="239232">768 3086 814 0,'0'0'202'15,"0"0"-93"-15,0 0-10 16,0 0-13-16,0 0-56 0,0 0 0 16,67 39-24-16,-49 10 34 15,8 19 16-15,-3 8-39 16,3 6 0-16,-8 3 2 15,13-6-14-15,-13-5 4 16,4-11-9-16,-4-16 3 16,-9-12-4-16,0-13 3 15,-9-8-2-15,0-8 2 16,0-3 1-16,0-3-3 16,0 0 0-16,0 0 3 15,-36 0 17-15,-4-3-16 16,-18-17 3-16,9-8-3 15,14-3 4-15,-5-9-6 16,13-6-2-16,5-5-22 16,13 1 6-16,9-7-27 0,0 4-50 15,0 4-29-15,31-7-100 16,14 5-83-16,4-3-223 16</inkml:trace>
  <inkml:trace contextRef="#ctx0" brushRef="#br0" timeOffset="239604">711 2735 295 0,'0'0'322'0,"0"0"-147"0,0 0-50 15,0 0-25 1,0 0-20-16,0 0-45 0,-49-14-20 15,49 14-15-15,0 0-1 16,0 3-5-16,0 19-8 16,9 6 14-16,8-3-3 15,14-2 3-15,-4-11 0 16,4-6 7-16,-13-1-6 16,0-5 24-16,-9 0 9 15,4 0 26-15,-13 0 30 16,9-8-37-16,-9-7-8 15,0 1-7-15,0 3-38 16,-49 3-11-16,0 8-15 0,-9 0 10 16,14 0-13-1,13 17-84-15,4 17-75 0,27-1-58 16,0-4-302-16</inkml:trace>
  <inkml:trace contextRef="#ctx0" brushRef="#br0" timeOffset="240048">1110 2591 527 0,'0'0'252'0,"0"0"-115"16,0 0-21-16,-297-57-6 15,195 57-26-15,4 0-17 0,-9 26-24 16,5 25 4-16,13 19-43 15,14 15 22-15,8 12-6 16,36 16-14-16,13 14 11 16,18 18-11-16,0 7-5 15,18 1 24-15,31-9-23 16,17-11-2-16,23-14 0 16,5-19 8-16,30-24-7 15,23-37-1-15,-5-27 2 16,22-12 8-16,5-57-8 15,13-25 43-15,0-26-1 16,-17-22-10-16,-23-11 28 16,-36-9-1-16,-21-5-34 0,-54 7 13 15,-31 3-40 1,-31 10 7-16,-80 16-1 0,-54 11 2 16,-26 23-13-16,-31 28 5 15,-9 24-19-15,-4 24 1 16,4 9-66-16,9 20-27 15,39 31-34-15,32 6-193 16,45-4-346-16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5:41.3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15 359 549 0,'0'0'197'0,"0"0"-69"16,0 0 0-16,0 0 4 16,0 0-52-16,0 0-27 15,0 0 15-15,-18-32-38 16,18 7-4-16,9-5-18 15,17-5-1-15,-3 1-1 16,3 6-3-16,-4 6 6 16,-13 10-11-16,0 10 2 15,0 2-6-15,9 0 6 16,22 8-1-16,9 17 1 16,0 6 0-16,-14 9 2 15,-4 2-9-15,-4 0 7 16,-9-4 0-16,-18-10-5 0,13-8 10 15,-13-8-5-15,0-10 0 16,0-2 0-16,0 0 2 16,0 0 5-16,9-9 0 15,-9-24-7-15,9-12 6 16,9-10-6-16,13 1 0 16,4 7 6-16,5 4-8 15,-13 15 2-15,-14 13 0 16,-4 13-9-16,9 2 2 15,9 0 1-15,4 17 4 16,9 14-1-16,-14 9-5 16,-8-1-1-16,4 0-39 15,-13 1-5-15,-9-6-83 0,0-2-91 16,0-7-122-16</inkml:trace>
  <inkml:trace contextRef="#ctx0" brushRef="#br0" timeOffset="217">885 217 522 0,'0'0'120'16,"0"0"-29"-16,0 0-11 15,0 0-55-15,0 0-8 16,0 0-13-16,183-22-4 15,-126 22 0-15,1 0-4 0,9 0-49 16,-10-3-258-16</inkml:trace>
  <inkml:trace contextRef="#ctx0" brushRef="#br0" timeOffset="511">1423 45 388 0,'0'0'120'16,"0"0"-21"-16,0 0-28 0,0 0-9 16,0 0-40-1,0 0-20-15,107-43 14 16,-90 54-11-16,-8 18-4 0,-9 2 14 16,0 9-8-16,0 5 28 15,-9 4-7-15,-8-7 1 16,-6-2 3-16,15-7-31 15,8-10 11-15,0-3-12 16,0-5 6-16,0-8 1 16,31 2-7-16,17-9 1 15,6 0 17-15,35 0-15 16,4-28-6-16,22-9-44 16,-17 3-214-16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4:42.44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546 3114 382 0,'0'0'183'16,"0"0"-31"-16,0 0 3 15,0 0-42-15,0 0 14 16,0 0-17-16,0 0-54 16,-107-105 8-16,107 105-35 15,0 0 1-15,0 0-19 16,0 0 0-16,0 14-22 15,0 28 4-15,0 23 7 0,0 15-8 16,0 2 10-16,9-6-2 16,40-5 0-16,9-10-1 15,17-8-6-15,14-17 5 16,-14-10-2-16,1-15-5 16,-9-5-2-16,-10-6 11 15,-25 0 0-15,-15 0 7 16,1-17 4-16,-18-15-2 15,9-7-8-15,-9 2 19 16,0 3-10-16,0 18 16 16,0 7 26-16,0 3-44 15,0 6 20-15,0 0-28 0,0 0-3 16,0 0-1-16,0 22-21 16,0 27 25-16,0 16-6 15,0 8 14-15,22 2-9 16,-13-3 1-16,9 2-19 15,0-6-33-15,4-5-109 16,-4-12-98-16,-1-12-196 16</inkml:trace>
  <inkml:trace contextRef="#ctx0" brushRef="#br0" timeOffset="504">3091 3063 593 0,'0'0'280'0,"0"0"-103"0,0 0-53 15,0 0 1-15,0 0-80 16,0 0-43-16,-8 11-4 16,8 58-4-16,8 15 6 15,1 5 0-15,14-6 10 16,-6 5-14-16,-8-11 4 15,22-9-33-15,-13-14-106 0,0-21-160 16,13-10-211-16</inkml:trace>
  <inkml:trace contextRef="#ctx0" brushRef="#br0" timeOffset="840">3598 3323 147 0,'0'0'442'0,"0"0"-322"16,0 0-13-16,0 0-24 16,0 0-77-16,0 0-5 15,-18 43 10-15,18 8-9 0,0-4 10 16,0 2-8-16,18-7-2 16,22-8 1-16,9-8 5 15,-14-11-6-15,14-11 1 16,-9-4 1-16,-4 0 77 15,4-8-2-15,-9-26 9 16,-13-8-10-16,-1-8-41 16,-17 0 14-16,0-3-27 15,0 2-22-15,-49 8-1 16,-17 12-1-16,-1 12 0 16,9 13-1-16,1 6-28 15,39 8-45-15,9 35-106 16,9 11-97-16,0 7-248 15</inkml:trace>
  <inkml:trace contextRef="#ctx0" brushRef="#br0" timeOffset="2654">10782 2766 707 0,'0'0'128'0,"0"0"-45"15,0 0-19-15,0 0 37 16,0 0-68-16,0 0-22 16,173-3 24-16,-88 23-12 0,3 2-6 15,-21 6 14 1,-9 7-31-16,-23 12 18 0,-21 12 3 16,-5 12-14-16,-9 9 40 15,0 5-25-15,0-3-6 16,-9-2 12-1,9-2-26-15,0 0 4 0,0-11-4 16,0-6 7-16,0-11-18 16,0-12-21-16,0-6-136 15,0-11-128-15,0-14-298 16</inkml:trace>
  <inkml:trace contextRef="#ctx0" brushRef="#br0" timeOffset="2824">10995 3536 587 0,'0'0'157'0,"0"0"-92"15,0 0-24-15,364-17-14 16,-181-2-24-16,-6-6-3 16,-3 4-19-16,-41-3-149 15,-35 6-339-15</inkml:trace>
  <inkml:trace contextRef="#ctx0" brushRef="#br0" timeOffset="2080">7881 3094 764 0,'0'0'84'16,"0"0"-21"-16,0 0 13 15,0 0-23-15,240-60-23 16,-174 100-24-16,-8 14-2 16,-9 8 2-16,-22 15-2 15,-27 2 17-15,0 11-12 16,-49-2-1-16,-18-6 22 15,-8-14-27-15,17-16 16 16,22-21 5-16,23-12-23 0,13-6 3 16,0 0-4-16,31 0 0 15,27-7 7-15,44-6 1 16,71-8-16-16,18-26 8 16,0-3-166-16,-35 9-157 15,-50 15-360-15</inkml:trace>
  <inkml:trace contextRef="#ctx0" brushRef="#br0" timeOffset="1492">5784 3244 538 0,'0'0'351'0,"0"0"-202"15,0 0 5-15,0 0-42 0,-58-147-41 16,40 138-33-16,-13 4-38 16,4 5 9-16,-13 0-9 15,0 0-2-15,14 22-7 16,-1 9 0-16,14 9-4 16,13-3 7-16,0-6-23 15,40-8 10-15,9-10-11 16,8-7 11-16,1-6 10 15,-13 0 13-15,-5 0-4 16,-9 0 0-16,-14 0 10 16,-8 0-9-16,-9 0-1 15,0 0 0-15,0 0-5 0,0 17-3 16,9 17 8-16,0 17 7 16,0 6-2-16,4 5 5 15,-13 4-10-15,18-1 3 16,9-1-8-16,4-1 5 15,4-3-36-15,14-13-253 16,-9-10-307-16</inkml:trace>
  <inkml:trace contextRef="#ctx0" brushRef="#br0" timeOffset="7255">11915 2108 509 0,'0'0'240'16,"0"0"-145"-16,0 0 3 15,0 0 31-15,0 0-43 16,-307-6-12-16,192 6-17 0,-41 0-29 16,-17-4 20-16,-45-2-34 15,-39 0-6-15,-32 4 8 16,-36-1-7-16,-12 3-8 16,-5 0-1-16,-5 0 9 15,32 0-12-15,17 17 3 16,23 2 0-16,21 1-7 15,-3 6 10-15,-10-1-3 16,-22 6 0-16,-44 7 6 16,-13 3-9-16,-19 5 3 15,-8-1 0-15,18 0-10 16,21-2 14-16,28-4-4 16,26-2 0-16,13-3 0 0,-8 0-5 15,-5 0 5 1,5 0 0-16,4-3-9 0,13-2 14 15,18-12-5-15,31-7 0 16,27-6 11-16,27-4-11 16,21 0 0-16,10 0 0 15,0 0-10-15,-1 6 9 16,10-4 1-16,21 1 0 16,14-3 9-16,23 0-11 15,-1 0 2-15,22 0 0 16,-4-8-5-16,-9-4 7 15,5 1-2-15,-14 0 0 0,0-1 6 16,1 1-10-16,8 2 4 16,0 1 0-16,5 2-4 15,4 3 4-15,-9 1 0 16,0 2-1-16,4 0 9 16,5 0-16-16,9 0 8 15,5 0 0-15,-1 0-5 16,5 0 5-16,13 0 0 15,0 0-2-15,9 0 15 16,-9 0-15-16,9 0 2 16,0 0 0-16,-9 0-3 15,9 0 7-15,0 0-4 16,0 0 0-16,-13 0 3 16,13 0-3-16,-9 0 0 0,0 0-5 15,0 2-4-15,0 21 3 16,-8 14 6-16,-14 22-4 15,4 18 13-15,-4 8-9 16,4 8 0-16,14 6-1 16,13 6-4-16,0 8 5 15,0 1 0-15,22-4-6 16,27 1 14-16,-5-4-8 16,5-5 0-16,0-1 3 15,-9-5-7-15,-13 1 4 16,-1-1 0-16,-3 0-2 15,-15-5 9-15,1-8-7 16,-9-10 0-16,18-11 4 0,4-7-10 16,-13-8 6-16,9 4 0 15,0-5-2-15,4-7 6 16,-4-5-4-16,31-6 0 16,17-5-1-16,19-4-5 15,30-4 6-15,1-3 0 16,17-4-2-16,-9 6 7 15,1 0-5-15,-1 3 0 16,14-3-1-16,13-10-7 16,22-4 8-16,36 0 0 15,49-21-6-15,39-16 5 0,50-5 1 16,26-1-2 0,18 1-7-16,-4 11 5 0,-14 3 0 15,-22 5 3-15,-5 6-12 16,-13 3 13-16,-4-2 0 15,-13 1-3-15,-10 1-1 16,1-7-6-16,-1 5 9 16,19-7 1-16,-1-3-10 15,23 1 14-15,-1 2-4 16,-22-2 0-16,-17 8 1 16,-18-3-8-16,-49 1 6 15,-14 2 1-15,-13-1-11 16,-13 8 10-16,0 2 1 15,-18 3 0-15,10 3-13 0,-1-1 8 16,-9 0-2-16,-9-2 7 16,-18-4-7-16,-12 0 9 15,-28 0-2-15,-8 4 0 16,-14-1 9-16,5 4-16 16,-23-1 7-16,1 1 0 15,-1-1-8-15,-17-1 10 16,-9-1-2-16,9-1 0 15,8-1 7-15,-8-2-8 16,9-3 1-16,-9 1 0 16,-18-1-4-16,-5 1 6 15,-4 2-2-15,-4-2 0 16,4-1 9-16,-13-2-8 16,13 1-1-16,-13-5 2 15,8 2 2-15,-4-7 2 0,-4-3-2 16,0-3 16-16,-9-6-15 15,4-11 20-15,-13-7-2 16,0-8-18-16,0-9 22 16,-22-9-24-16,4-12 4 15,-13-8 1-15,13-6 0 16,10-8-4-16,-1 0-4 16,0 2 5-16,0 3-1 15,-4 10-4-15,-14-1 0 16,18-9 8-16,-22 6 0 0,4-3-8 15,9 6 0 1,-4 14 7-16,-4 9-10 0,3 7 3 16,6 13 0-16,-1 8-5 15,0 6 11-15,-13 8-6 16,-9 2 0-16,4 13-6 16,-30 1-2-16,-32 10 7 15,-26 6 1-15,-41-1-11 16,-26 3 13-16,-26 0-2 15,-15 0 0-15,-25 13-24 16,-23 16-56-16,-27 5-172 16,-17 6-298-16</inkml:trace>
  <inkml:trace contextRef="#ctx0" brushRef="#br0" timeOffset="13885">2096 2776 251 0,'0'0'186'15,"0"0"-70"-15,0 0 1 16,0 0-35-16,0 0-36 0,0 0-13 15,0 111-11-15,0-3 65 16,9 13-36-16,31 12-18 16,-13 12 39-16,22 14-16 15,-1 10-35-15,-12 1 13 16,13-3-17-16,0 1-17 16,0-13 14-16,8-11-10 15,1-16-4-15,0-15 0 16,-14-8 6-16,-4-7-7 15,-22 4 1-15,-9-4-50 16,-9-11-67-16,0-17-82 16,-9-21-68-16,0-24-347 0</inkml:trace>
  <inkml:trace contextRef="#ctx0" brushRef="#br0" timeOffset="14434">4153 2589 387 0,'0'0'104'0,"0"0"43"16,0 0-43-16,0 0-12 15,0 0-15-15,22-155-41 16,-13 147-3-16,-9 2 14 0,9 6-34 16,-9 0 2-1,9 0-15-15,22 49-3 0,5 35 3 16,22 50 8-16,-19 38-4 16,10 23 29-1,-4 12-31-15,-5 0 22 0,0-6-1 16,-5-10-22-16,-4-3 17 15,-4-9-18-15,-5-13 0 16,-4-7-3-16,18-15 7 16,4-8-4-16,0-12 0 15,17-13 9-15,-12-17-17 16,4-24 8-16,-9-22-83 16,-14-22-163-16,5-26-336 15</inkml:trace>
  <inkml:trace contextRef="#ctx0" brushRef="#br0" timeOffset="14944">6686 2364 532 0,'0'0'121'16,"0"0"-28"-16,0 0-6 15,0 0 4-15,0 0-68 16,0 0-16-16,-31 14-1 16,71 62-6-16,4 41 27 15,14 29-9-15,-1 33 24 0,1 15-16 16,0 22-20-16,-18 6 19 15,-13-6-23-15,-5-6-1 16,-4-26 4-16,8-25 0 16,5-17-5-16,5-22 0 15,4-11 6-15,9-16-4 16,-9-17-2-16,4-16 0 16,5-18-4-16,0-15-144 15,-22-27-271-15</inkml:trace>
  <inkml:trace contextRef="#ctx0" brushRef="#br0" timeOffset="15483">9249 2350 580 0,'0'0'77'16,"0"0"24"-16,0 0-29 15,0 0-19-15,0 0-14 16,-35 198 66-16,61-48-57 15,23 16 6-15,9 13-31 16,0 2 5-16,-23-1 13 16,5-6-32-16,-22-8 14 15,4-9-17-15,-13-25-1 0,9-9-5 16,0-19 1-16,4-9-1 16,-4-14 2-16,-1-16 5 15,-3-14-6-15,-5-14-1 16,-1-18-15-16,-8-7-73 15,0-10-211-15,0-2-306 16</inkml:trace>
  <inkml:trace contextRef="#ctx0" brushRef="#br0" timeOffset="17711">1350 5520 588 0,'0'0'207'15,"0"0"-73"-15,0 0 8 0,0 0-17 16,0 0-14-16,0 0-14 15,18-46-85-15,-18 46 26 16,0 0-11-16,0 0-25 16,0 0 13-16,0 0-15 15,0 21 0-15,0 12 16 16,0 10-16-16,0-1 17 16,0 1-5-16,0 2-5 15,0 0 12-15,0-2-19 16,0-1 0-16,0 1 11 15,0 2-4-15,0-2-7 16,-9-7 0-16,9-6 8 16,0-6-10-16,0-10 2 0,0-5 0 15,0-1-1-15,0-5 7 16,0-3-6-16,0 0 0 16,0 0 10-16,0 0-15 15,0 0 5-15,0 0 0 16,0 0-2-16,0 0 5 15,40 0-3-15,4 0 0 16,36 0 10-16,5 0-7 16,21 0-3-16,19 0 0 15,8 0-5-15,18 0 6 16,-13 3-1-16,-5-3 0 16,-9 0 7-16,1 0-12 15,17 0 5-15,-18-11 0 16,1-3-8-16,-28 0 10 0,-21 2-2 15,-9 2 0 1,-27 6 10-16,-5-1-13 0,-13-1 3 16,-13 3 0-16,0 3-6 15,-9 0 9-15,9-3-3 16,-9 3 0-16,0-3 10 16,9-3-4-16,-9 1-6 15,9-5 0-15,-9 3 25 16,0-4-24-16,0-1 14 15,0-5 6-15,0-6-20 16,0-3 29-16,-18-2-27 16,9-7-3-16,-9-3 23 15,-4-10-17-15,13-3-5 0,-9-2-1 16,10-1 8-16,-15-1-20 16,6 8-9-16,-10 4-89 15,-13 15-13-15,-9 19-142 16,-9 9-263-16</inkml:trace>
  <inkml:trace contextRef="#ctx0" brushRef="#br0" timeOffset="19723">8045 1989 489 0,'0'0'164'0,"0"0"-99"16,0 0 56-16,0 0 13 15,0 0-27-15,0 0-29 16,0 46 12-16,0-46-28 16,0 0-26-16,0 0 14 15,0 0-28-15,0 0 9 16,0 0 3-16,0 0-25 15,0 0 27-15,0 0-23 16,0 0-12-16,0 0 29 16,0 0-27-16,0-5 12 0,0-19 4 15,0-9-5 1,9-5-9-16,0 2-5 0,-9-9 4 16,9 0 1-16,0-9-4 15,-9 3-1-15,0-3 4 16,0 0 12-16,0 12-16 15,0 8 0-15,0 11 0 16,0 15 0-16,0 6 0 16,0 2 0-16,0 0-6 15,0 0 13-15,0 0-7 16,0 0 0-16,9 0 9 16,-9 0-22-16,13 0 13 15,-13 0 0-15,0 0-8 0,0 0 2 16,18 0 6-1,8 0 0-15,14 7 7 0,27 4-7 16,0-2 0-16,39-6 0 16,36-3-3-16,32 0 15 15,26 0-12-15,-9 0 0 16,-9 0 4-16,-27 0-11 16,-21-5 7-16,-10-2 0 15,-17 5-10-15,-23-1 17 16,-17 0-7-16,-19 0 0 15,-8 3 9-15,-22-3-16 16,-9 3 7-16,-9-2 0 0,0 0-6 16,0 2 13-16,0-4-7 15,0 1 0-15,0 0 13 16,0 3-15-16,0-2 2 16,0 2 0-16,0-3-8 15,0-3 12-15,0 6-4 16,0-3 0-16,0 3 12 15,0 0-16-15,0 0 4 16,0 0 0-16,0 0-12 16,0 0 12-16,0 0-1 15,0 0-2-15,0 9 0 16,9 16 0-16,0 6 3 16,13-1-4-16,-13 0-5 15,0 3-51-15,0 5-25 16,-9 4-46-16,0 6-102 0,0 3-86 15</inkml:trace>
  <inkml:trace contextRef="#ctx0" brushRef="#br0" timeOffset="49939">8512 5302 730 0,'0'0'171'0,"0"0"19"16,0 0-84-16,0 0 8 15,0 0-15-15,0 0-70 0,9-119 1 16,4 127-30-1,5 44 7-15,-10 19 9 0,10 16-11 16,-4 12 4-16,-6 8 3 16,1 7-6-16,0 2 8 15,0-12-14-15,-9-7 4 16,9-12-6-16,-9-17 5 16,0-14-3-16,9-15 0 15,-9-16 8-15,0-9-8 16,0-8 0-16,13-6 4 15,-13 0 9-15,0 0 11 16,0-20 27-16,0-22-11 16,-13-24-31-16,4-10-4 0,0-20-5 15,9-15 8 1,-9-6-11-16,9 3 3 0,-18 6 0 16,-4 11-2-1,-4 9 10-15,-14 7-8 0,4 10 0 16,5 17 9-16,4 23-17 15,5 16 8-15,13 15 0 16,9 0-9-16,-18 9 0 16,-22 48 7-16,-4 21-5 15,-14 22 14-15,1-6-16 16,8-10 9-16,0-7 0 16,22-12-1-16,5-14 1 15,22-14 0-15,0-15 0 16,0-10 3-16,0-9-12 0,0-3 9 15,0 0 0-15,40-30 2 16,18-34 8-16,26-18-6 16,5-11-4-16,-5-7 13 15,-8-4-15-15,-9-1 2 16,4 17 0-16,-36 26 0 16,-17 25 3-16,4 23-3 15,-13 14 0-15,18 0-17 16,13 43 13-16,9 10 4 15,17 13 0-15,-8-5-9 16,0-1 12-16,-1-9-3 16,10-6 0-16,-9-5 13 15,-9-7-19-15,-5-4 6 0,-4-5-10 16,-13-6-25-16,-5 0-125 16,-22-4-102-16,0-6-206 15</inkml:trace>
  <inkml:trace contextRef="#ctx0" brushRef="#br0" timeOffset="52173">13501 920 452 0,'0'0'233'0,"0"0"-81"15,0 0-60-15,0 0 12 0,0 0-23 16,0 0-48-16,-18-154 9 15,18 141-40-15,18 4 3 16,4 4-5-16,5-1 9 16,13 6-11-16,-14 0 2 15,14 0-3-15,-13 11-3 16,4 17 6-16,-4 6-2 16,-5 6-2-16,-4-1 7 15,-9 7-3-15,8-6 0 16,-17-7 2-16,0-4-5 0,0-12 3 15,0-12 0 1,0-1-3-16,14-4 8 0,-14 0 11 16,0-6 16-16,9-29 26 15,0-6-41-15,8-7-17 16,23 2 1-16,-13-2 10 16,22 5-4-16,-9 9-7 15,-14 11 0-15,6 15-1 16,-6 8-6-16,5 0 3 15,-4 6 2-15,0 25-8 16,-5 3 9-16,4 3 1 16,-3 0 0-16,-14-4-13 15,-9 2-14-15,0-4-80 0,0-2-85 16,0-7-52 0,0-5-200-16</inkml:trace>
  <inkml:trace contextRef="#ctx0" brushRef="#br0" timeOffset="52406">14452 854 422 0,'0'0'172'16,"0"0"-17"-16,0 0-38 16,0 0-8-16,0 0-31 15,0 0-66-15,75-42-1 0,-17 31-11 16,17 2 0-16,5 5-3 15,-4 0 3-15,-27 4-5 16,-14 0-43-16,-17 0-124 16,-18 4-10-16,0 9-37 15,0 7-79-15</inkml:trace>
  <inkml:trace contextRef="#ctx0" brushRef="#br0" timeOffset="52556">14625 897 172 0,'0'0'122'16,"0"0"6"-16,0 0 4 15,0 0-40-15,0 0-60 16,0 0-1-16,9 20-14 16,26-17 28-16,23-1 17 15,-9-2-39-15,9 0-1 16,-1 7-22-16,1-5 0 0,0 1-32 16,9-3-301-16</inkml:trace>
  <inkml:trace contextRef="#ctx0" brushRef="#br0" timeOffset="53000">15331 653 486 0,'0'0'179'16,"0"0"-19"-16,0 0-32 0,0 0-16 15,0 0-12-15,0 0-69 16,0-42-1-16,0 42-23 16,0 0 4-16,0 0-21 15,0 4 10-15,0 14 0 16,0 14-3-16,0-1 5 16,18 3-2-16,4 0 0 15,14 0 7-15,4 1-2 16,9-5-5-16,0-2 2 15,8 1-3-15,-21-4 8 16,-5-5-7-16,-13 0 0 16,-1-1 6-16,-17-1-9 15,0-7 3-15,0 1 0 0,0-7-9 16,-17 4 24-16,-32-7-15 16,-9-2 6-16,-9 0 0 15,-8 0-9-15,8-14 3 16,10-6-56-16,17-3-45 15,4-4-54-15,14-3-19 16,22 0-23-16,0-2-78 16</inkml:trace>
  <inkml:trace contextRef="#ctx0" brushRef="#br0" timeOffset="53028">15331 653 12 0</inkml:trace>
  <inkml:trace contextRef="#ctx0" brushRef="#br0" timeOffset="53133">15331 653 12 0,'-49'74'150'0,"72"-99"-8"0,-14 8-27 0,-1 2-3 15,10 5-6-15,13-2-34 0,-4 7-20 16,22-1-8-1,9 2-29-15,8 4-9 0,1 0-6 16,8-2-1-16,-8-1-76 16,-9-5-247-16</inkml:trace>
  <inkml:trace contextRef="#ctx0" brushRef="#br0" timeOffset="53853">15687 198 352 0,'0'0'176'16,"-249"-68"-56"-16,107 40 20 0,-5-1-63 16,14 7-1-16,-9 7-10 15,-5 4-34-15,5 6 19 16,-9 1-22-16,4 4-12 15,5 0 16-15,0 0-30 16,-5 23 12-16,23 8-9 16,-1 6 6-16,19 8-12 15,13 10 0-15,-5 1 0 16,13 9-2-16,10 2 6 16,17-4-4-16,0-2 0 15,10-9 9-15,8 2-15 16,4 6 6-16,5 2 0 0,22 6 11 15,0 6-8-15,9 2 0 16,0 4 8-16,18-5-5 16,13-1 7-16,5-8-13 15,12-10 1-15,10-2 2 16,18-9 3-16,13-5-6 16,13-4 4-16,35-7 11 15,6-4-9-15,21-2-6 16,5-3 3-16,4-9 5 15,9-2-4-15,-17-9-4 16,-5 0 2-16,4 0 7 16,0 0-6-16,10-12-3 15,8-11 0-15,0-2 2 0,-13-1-2 16,-14-2 0-16,-21-6 2 16,-28 0 5-16,-21-7 13 15,-1-5 7-15,-4-5-9 16,-13-6 24-16,-19-9-27 15,-3-4 10-15,-14-11 8 16,-22-7-28-16,-9-9 17 16,0-5-8-16,-40-8-14 15,-36 3 11-15,-30 4-11 16,-5 14 0-16,-14 17-3 16,-21 15-1-16,-5 18 2 15,-14 13 2-15,1 15-40 16,31 11-26-16,39 0-78 0,5 0-85 15,41 22-141-15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5:2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6188 731 551 0,'0'0'319'16,"0"0"-134"-16,0 0-48 16,0 0-1-16,0 0-57 15,0 0-33-15,-9-102-13 16,1 128-27-16,-15 24 3 16,14 16 20-16,9 5-27 15,0 5 24-15,0 6-25 16,0 5 1-16,0 2 6 15,0 1-2-15,0-2-6 16,9-14 0-16,14-18 9 16,-15-19-9-16,1-17 0 15,9-12 0-15,-9-5-7 16,-9-3 10-16,13 0-3 0,-4-9 6 16,9-22-2-1,-9-14 4-15,-9-9-8 0,0-1 0 16,0-12-5-16,-36 8 7 15,-21 3-2-15,-10 7 0 16,-13 16 3-16,4 10-11 16,1 11 8-16,17 10 0 15,18 2-14-15,14 0 13 16,17 8-3-16,9 14 1 16,0 1-4-16,26 2 1 0,41 2 6 15,8-4 0 1,32 2-6-16,0-8 9 0,8 0-3 15,-21-12 0-15,-6-5 9 16,-21 0-9-16,-9 0 0 16,-23 0 0-16,-4-8 3 15,-13-5 1-15,-9 0-4 16,-9-1 13-16,0 5-9 16,0 4 10-16,0 3-14 15,-9 2-2-15,0 0-6 16,9 18-1-16,0 17 9 15,0 0-2-15,18 3 13 16,31-3-12-16,0-5 1 16,0-7 0-16,-5-3 1 15,5-11-1-15,9-9 0 0,-1 0 5 16,10 0 3 0,-18-29-3-16,-9-8 21 0,-13-8-15 15,-18-6 32-15,-9-5-25 16,-27 2-4-16,-40 3 0 15,-31 5-7-15,-17 15-7 16,8 15 0-16,23 7 4 16,17 9-15-16,18 0 11 15,32 22-45-15,-1 24-41 16,18 10-77-16,0 12-132 16,0 9-429-16</inkml:trace>
  <inkml:trace contextRef="#ctx0" brushRef="#br0" timeOffset="21306">7881 1090 536 0,'0'0'290'15,"0"0"-165"-15,0 0 26 16,0 0-73-16,0 0-11 15,0 0-19-15,0 0-28 16,0 0 19-16,31-138-34 16,-4 127-2-16,-5 5 4 15,-4 3-7-15,22 3 0 0,-14 0-4 16,14 0 7 0,-13 23-6-16,13 8 3 0,-13 3-5 15,4 3-6-15,-22-4 4 16,0-4 7-16,-1-4 0 15,-8-5 6-15,0-8-11 16,0-3 5-16,0-7-9 16,0-2 9-16,0 0 3 15,0 0 13-15,0 0 32 16,23-6-12-16,-6-17 17 16,10-8-48-16,4-2-4 15,-4-8 30-15,4 2-31 16,5 5 7-16,-5 3 0 15,-14 8 3-15,1 11-12 0,-5 10 2 16,5 2-1-16,9 0-12 16,4 8 13-16,-4 18 0 15,-5 5-9-15,5 4-2 16,-10-2 5-16,-3-2-6 16,-5-2-29-16,-1-3 30 15,1-4-48-15,0 1-8 16,0-7-42-16,-9-1-82 15,0-1-92-15,0-7-379 16</inkml:trace>
  <inkml:trace contextRef="#ctx0" brushRef="#br0" timeOffset="21533">9032 1025 435 0,'0'0'216'15,"0"0"-56"-15,0 0-55 16,0 0-16-16,0 0-63 16,0 0-19-16,97-11 23 15,-70 11-28-15,13-2 6 16,-4-2-4-16,13-1 1 16,-9-1-10-16,17-2-81 15,-8-4-188-15,9 4-282 16</inkml:trace>
  <inkml:trace contextRef="#ctx0" brushRef="#br0" timeOffset="21860">9596 864 180 0,'0'0'409'0,"0"0"-223"15,0 0-30-15,0 0-44 16,0 0-50-16,0 0-9 15,107-68-45-15,-76 68 12 16,4 4-18-16,-4 21 3 16,-4 3 0-16,-18 7-5 15,0 9-1-15,-9 1-2 16,0 3-4-16,0-4 7 16,-27-5 0-16,18-7 3 15,0-8 4-15,9-7-7 16,0-3 0-16,0-2 7 0,0-6-4 15,36-6 6-15,22 0-4 16,17 0 2-16,41-21-3 16,8-13-4-16,-8 1-57 15,-41-2-112-15,-44 7-115 16,-31 3-275-16</inkml:trace>
  <inkml:trace contextRef="#ctx0" brushRef="#br0" timeOffset="22371">9951 111 603 0,'0'0'221'15,"0"0"-48"-15,0 0-1 16,0 0-83-16,0 0 1 15,0 0-30-15,76-102-37 16,-18 96 9-16,-9 3-15 16,8 3-7-16,-17 0 28 15,5 0-36-15,-5 18 16 16,-9 1-4-16,-5 10-12 16,1 5 19-16,-5 10-21 15,-13 9 2-15,9 6 32 0,4 5-32 16,-4 7 18-16,0 3-7 15,-9 8-8-15,13 3 15 16,-4 6-20-16,-1 2 5 16,6 9-3-16,-6 0 7 15,10 0-9-15,4-3 0 16,-4-3 8-16,13-3-2 16,-14-2-6-16,14-14 0 15,-22-10-2-15,4-13 3 16,-13-14-1-16,-9-9 0 0,0-8 8 15,0-7-9 1,0-4 1-16,-57-2 0 0,-32-2 8 16,-36-6-8-16,1-2-16 15,-9 0-51 1,17 0-90-16,14 0-116 0,22 0-349 16</inkml:trace>
  <inkml:trace contextRef="#ctx0" brushRef="#br0" timeOffset="-19524">271 787 527 0,'0'0'223'16,"0"0"-30"-16,0 0-71 16,0 0-29-16,0 0 12 0,0 0-70 15,8-64 5-15,-8 64-36 16,0 32 5-16,0 13 26 16,0 19-30-16,0 18 30 15,0 16 0-15,0 11-30 16,0 15 20-16,0 12-25 15,0 8 0-15,0 1 4 16,9-8 9-16,9-16-13 16,13-25 0-16,-4-17 5 15,13-20-12-15,-14-19 7 16,14-20-24-16,0-20 24 16,-4 0-21-16,4-34 21 15,9-31 0-15,-22-11 8 16,-10-18-3-16,-17-7-5 15,0-5 0-15,-26 2-9 0,-32 5 10 16,-18 8-1-16,1 12 0 16,-14 20-5-16,13 13-5 15,1 15 10-15,8 11 0 16,10 6-11-16,17 7 7 16,8 2 4-16,24 3 0 15,8-1-4-15,0 3-3 16,0 0-19-16,48 5 11 15,19 16 5-15,22-5 1 16,13-7 9-16,14-9 0 0,-10 0 11 16,-21 0-13-1,-19-5 2-15,-17-10 0 0,-18 1 5 16,-13 6-1-16,-18 4-4 16,0 2 22-16,0 2-19 15,0 0 26-15,0 0-29 16,-31 0 4-16,-5 0-13 15,5 0 1-15,14 20 8 16,8 5-3-16,9-2 11 16,0 2-11-16,17-2 3 15,32 0 0-15,0-4-3 16,0-5 9-16,18-8-6 16,-10-6 0-16,1 0 10 15,-22 0-8-15,4-12-2 16,-14-15 8-16,-17-7-4 0,13-3-3 15,-22-3-1-15,0 4 3 16,0 1 6-16,-40 7-8 16,-8 9-1-16,3 7 9 15,-13 12-21-15,10 0 12 16,-1 0 0-16,22 34-6 16,-4 5 7-16,22 7-1 15,9-1 0-15,0 0 5 16,18-8-12-16,22-9 7 15,9-11 0-15,17-11-5 16,1-6 18-16,0 0-12 16,17-15-1-16,-4-10 10 0,-13-3-12 15,-1 3 2 1,-17 5 0-16,-13 6-5 0,-19 6 9 16,6 8-4-16,-6 0 0 15,15 0 0-15,3 0-8 16,5 19 8-16,-4 4 0 15,4 0-8-15,-9-1 9 16,-14-3-2-16,1-1-32 16,0 1-79-16,4-4-75 15,-4-12-140-15,13-3-432 16</inkml:trace>
  <inkml:trace contextRef="#ctx0" brushRef="#br0" timeOffset="-922">3305 924 765 0,'0'0'231'16,"0"0"-73"-16,0 0-46 15,0 0 15-15,0 0-63 16,0 0-43-16,0 0-8 15,0-20-3-15,-27 51-10 16,-22 11 0-16,1 9 12 16,21 3-11-16,-4 5-1 15,13 3 0-15,18 4-4 16,0-4 8-16,9-8-4 16,49-3 0-16,8-12 7 15,32-10-5-15,-5-8-2 16,14-21 2-16,0 0-1 0,-23-15 8 15,-8-30-6-15,-19-12 28 16,-8-9-5-16,-13-10 19 16,-23-5-20-16,-13-17-4 15,0 0 4-15,-13 2-23 16,-41 13-2-16,6 28 0 16,-10 17 8-16,-9 21-15 15,1 17 7-15,-1 0-9 16,9 23-3-16,9 27-24 15,18 15-24-15,31 9-31 16,0 3-123-16,40-7-122 16,58-4-328-16</inkml:trace>
  <inkml:trace contextRef="#ctx0" brushRef="#br0" timeOffset="5947">2981 133 208 0,'0'0'183'15,"0"0"-52"-15,0 0 4 16,0 0-27-16,0 0-33 16,0 0 28-16,26-73-40 15,-26 59-10-15,-26 5 3 16,-23 2-52-16,-9 0 16 15,-9 7-20-15,1 0 3 16,-1 0-5-16,18 0 5 16,0 0-3-16,14 0 0 15,-5 12 7-15,-9 8-8 16,0 7 1-16,14 5 0 0,3-2-5 16,24 8 12-16,-1 7-7 15,9 3 16-15,0 6-14 16,0 5 29-16,0 4-5 15,17 5-19-15,15 3 32 16,-15 5-18-16,1 3-1 16,13-2 6-16,-22 2-26 15,0-3 27-15,13 0-15 16,-4 6-10-16,0 10 25 16,-1 4-23-16,-17 5 2 15,14 1 1-15,-14-8 5 16,0-9-9-16,0-9-3 0,9-7 5 15,0-10-7-15,-1-5 2 16,10-7 0-16,-4 2-2 16,-14-1 11-16,8-2-9 15,-8-1 0-15,0-6 6 16,0-2-11-16,0-3 5 16,0-2 0-16,0-7-4 15,0-5 9-15,0-1-5 16,0-5 0-16,0-5 8 15,0 0-13-15,0-3 5 16,0-4 0-16,0 0-2 16,0 2 8-16,0-4-6 15,0 0 0-15,0 0 12 0,0 0-6 16,9 0-6 0,-9 0 0-16,27 0-11 0,31 0 12 15,48 0-1-15,28 0 0 16,30-18 12-16,-13 4-27 15,-27 3 11-15,-35 5-76 16,-44 0-80-16,-32-2-193 16</inkml:trace>
  <inkml:trace contextRef="#ctx0" brushRef="#br0" timeOffset="34591">2336 3313 232 0,'0'0'475'0,"0"0"-308"16,0 0-25-16,0 0 67 16,0 0-103-16,0 0 7 15,0 0-57-15,0 0-37 16,-17-62 15-16,17 62-30 15,0 0 1-15,9 27-5 0,8 16 10 16,6 23 0 0,3 7-6-16,-17 20 2 0,4 22 12 15,-4 14-17-15,-9 11-1 16,0-6 7-16,0-9 3 16,0-9-8-16,0-18-2 15,0-21 3-15,0-17-14 16,0-23 11-16,9-10 0 15,9-14-7-15,22-13 4 16,-5 0 3-16,14-12 0 16,9-33 8-16,0-9-5 15,-18-13-3-15,-22-11 0 0,-9-14 3 16,-9-13 7 0,0-11-10-16,-18-2 0 0,-22 6 7 15,-18 16-13-15,-9 20 6 16,-8 13 0-16,-10 17-7 15,-3 13 10-15,3 11-3 16,10 10 0-16,4 6-3 16,35 4-9-16,18 2 10 15,18 0-19-15,0 0 20 16,0 14-38-16,18 11 39 16,40-3-2-16,17-8-10 15,23-10 8-15,4-4 4 16,5 0 0-16,-1-4-5 15,-12-18 11-15,-19 3-6 16,-17 1 0-16,-18 7 12 0,-9 6-10 16,-31 5-2-16,0 0 0 15,0 0 9-15,0 0-5 16,0 0-4-16,0 0 0 16,-13 5 10-16,-5 15-16 15,-9 12 6-15,27 1 0 16,0 7-12-16,0 0 12 15,9-1 0-15,18-6-1 16,4-9 9-16,-4-8-9 16,4-7 1-16,-13-9 0 15,8 0-5-15,14 0 9 16,-13-22-4-16,-5-12 8 0,5-11 0 16,-18-4-1-16,-9-4-7 15,0 1 3-15,0 4 1 16,-9 11 2-16,-27 4-6 15,-13 7 0-15,9 9 10 16,-9 6-10-16,5 11 0 16,-5 0-1-16,9 0-9 15,5 23 10-15,12 10 0 16,15 16-10-16,8 2 12 16,0 2-2-16,0-5 0 15,48-8 4-15,1-11-12 16,18-10 8-16,0-11 0 15,-1-8-5-15,19 0 17 0,-14-22-12 16,4-9 0 0,-17 0 6-16,0 5-11 0,-23 3 5 15,-4 6 0-15,-22 9 1 16,0 2 4-16,0 6-5 16,9 0 0-16,4 0-6 15,-4 4-2-15,22 12 8 16,-5 1 0-16,5 0-5 15,0 0 5-15,-4-2-3 16,4-1-47-16,-14 0-96 16,14 3-16-16,-13-1-96 15,-14 5-115-15</inkml:trace>
  <inkml:trace contextRef="#ctx0" brushRef="#br0" timeOffset="72820">5717 3471 283 0,'0'0'351'0,"0"0"-141"16,0 0-77-16,0 0 15 0,0 0-33 16,0 0-61-16,-8-62 24 15,8 60-32-15,0-2-1 16,-9 2 3-16,0 2-36 15,0 0 6-15,9 0-18 16,-9 0 10-16,-13 11-18 16,4 26 8-16,0 11 0 15,5 7-1-15,13 1 6 16,0-3-5-16,0 1 0 16,49-5-2-16,0-10-6 15,8-11 8-15,1-14-2 16,0-5-10-16,-9-9 23 15,-5 0-11-15,5-12 0 0,-18-25 2 16,-4-8 14-16,-9-9-12 16,-18-3 13-16,0-2 25 15,-18-1-32-15,-40 4 16 16,-17 6-6-16,-1 10-16 16,-13 9 5-16,14 13-9 15,17 7 0-15,18 11-7 16,22 0 0-16,9 26-34 15,0 19-34-15,9 12-100 16,0-4-107-16,27-1-215 16</inkml:trace>
  <inkml:trace contextRef="#ctx0" brushRef="#br0" timeOffset="75025">7224 3205 404 0,'0'0'399'0,"0"0"-180"16,0 0-42-16,0 0-30 15,0 0-13-15,0 0-77 0,0-73 3 16,0 73-7-16,0 0-31 16,8 0 25-16,-8 0-20 15,0 0-7-15,9 0 10 16,-9 0-23-16,0 5-7 15,0 38 0-15,0 25 3 16,-9 17-4-16,1 8 1 16,-1-2 0-16,9 0-1 15,0-4 7-15,0-4-6 16,0-7 0-16,9-14 8 16,8-11-15-16,1-20 7 15,-5-17-9-15,-4-11 3 16,-9-3-7-16,0 0 13 15,0 0 0-15,0-20 8 16,0-23-13-16,0-13 5 0,-22-9 0 16,-13 6-6-16,-14 2 6 15,-9 6 0-15,-9 14 0 16,9 9 1-16,1 11-10 16,8 5 9-16,22 7-15 15,-4 5 10-15,22 0-10 16,9 0 4-16,0 0 3 15,0 0-30-15,0 0 28 16,0 0-18-16,31 0 11 16,5 0 10-16,22 2 8 0,-1-2-1 15,10 0 0 1,-9 0 9-16,8 0-5 0,-26-8-4 16,0 1 2-16,-13-3-2 15,-9 10 0-15,-9 0 0 16,-9 0-2-16,0 0-5 15,0 0 6-15,0 25-2 16,0 7 3-16,13 2 2 16,14 1-2-16,4-5 0 15,4 1-2-15,5-9 10 16,9-5-8-16,-4-7 0 16,-5-10 7-16,8 0-3 15,1-6-4-15,-13-23 0 16,-5-5 13-16,-22-3-7 15,-9-5 2-15,0-3 7 16,-9-4-9-16,-40 4 11 16,0 11-17-16,-9 9 0 0,-8 8-1 15,-1 11 1-15,1 6-4 16,17 0-1-16,9 0-74 16,13 25-33-16,9 12-111 15,18 0-152-15,0-3-345 16</inkml:trace>
  <inkml:trace contextRef="#ctx0" brushRef="#br0" timeOffset="104147">4980 2350 55 0,'0'0'519'16,"0"0"-394"-16,0 0 1 15,0 0 22-15,0 0-75 16,0 0 17-16,0 0-33 16,-85-38-22-16,19 38-2 15,-10 0-31-15,-13 0 15 16,14 5-12-16,17 6 4 15,18-3-5-15,14-2-4 16,17-4 0-16,9 7-9 0,0 17 7 16,0 13 2-1,0 15 3-15,0 12 1 0,0 5 6 16,0 8 0-16,0 5 3 16,0 6 27-16,0 1-35 15,0 0 14-15,35 2-3 16,-4 3-10-16,27 6 12 15,-9 3-7-15,-5 3-6 16,-4 3 14-16,0-2-15 16,-13 5 7-16,-9-7 7 15,13-2-14-15,-13-20 13 16,-1-23-17-16,6-19 0 0,-15-20 8 16,-8-16-6-16,9-3-2 15,-9-4 1-15,9 0 7 16,-9 0 0-16,0 0 2 15,0 0-9-15,22 0 16 16,14-6-15-16,31-20-2 16,22-9 11-16,13-3-1 15,4 7-11-15,-30 6 1 16,4 9-13-16,-22 12 9 16,-5 4-65-16,-13 0-55 15,0 12-74-15,-31 10-245 16</inkml:trace>
  <inkml:trace contextRef="#ctx0" brushRef="#br0" timeOffset="105214">9023 3443 24 0,'0'0'278'0,"0"0"-172"16,0 0 47-16,0 0-33 15,0 0-5-15,0 0-28 16,-27 31-1-16,27-31 25 16,0 0-29-16,0 0 9 15,0 0-6-15,0-5-26 16,0-12 5-16,0-6-42 16,0-5-17-16,18-3-5 15,0-1 2-15,-1 7-2 16,15 5 0-16,-24 10 4 15,1 10-14-15,14 0 10 16,3 0-7-16,5 25-2 16,-4 14 9-16,0 9 0 0,-5 9 0 15,-13-1 5-15,0-2-8 16,0-8 3-16,-9-15 0 16,8-15-9-16,-8-7 9 15,0-5 0-15,0-4 0 16,0 0 3-16,0 0 10 15,14-4-1-15,4-27-10 16,-1-12-2-16,23-11-5 16,9-2 5-16,-4 0-1 15,3 7 6-15,-8 15-5 0,-22 17 0 16,-9 14-2 0,13 3-5-16,-4 0-4 0,9 12 11 15,4 19-7-15,-5 12 8 16,6 4-1-16,-15 2 0 15,-8-4-5-15,9-3 2 16,-18-2-63-16,22-6-57 16,-13-5-65-16,0-11-158 15</inkml:trace>
  <inkml:trace contextRef="#ctx0" brushRef="#br0" timeOffset="105430">9991 3503 513 0,'0'0'167'0,"0"0"-50"0,0 0-26 16,0 0-19-16,0 0-61 16,0 0-4-16,151-43-1 15,-93 35-1-15,9-4-10 16,-1 1-10-16,1-6-134 15,4-6-169-15</inkml:trace>
  <inkml:trace contextRef="#ctx0" brushRef="#br0" timeOffset="105781">10440 3137 323 0,'0'0'293'16,"0"0"-168"-1,0 0 13-15,0 0-32 0,0 0-30 16,0 0-1-16,-40-96-37 16,40 94-9-16,22 2-18 15,14 0-6-15,4 0 5 16,-13 0-10-16,12 18 2 16,-7 14 5-16,-15 8-5 15,-8 8 0-15,-9 5 18 16,0 1-20-16,0-3 17 15,0-2-15-15,0-9 5 16,-9-10-6-16,9-1-1 16,0-13 0-16,0-1 0 0,0-9 8 15,27-6-8-15,40 0 4 16,30-9-2-16,10-31 9 16,9-2-11-16,-23 2-74 15,-35 7-61-15,-50 10-161 16,-8 0-246-16</inkml:trace>
  <inkml:trace contextRef="#ctx0" brushRef="#br0" timeOffset="106145">11102 3319 519 0,'0'0'123'0,"0"0"15"15,0 0 4-15,0 0-19 16,0 0-47-16,0 0-49 0,-18 14 18 15,54-14-11 1,22 0 48-16,8-3-10 0,1-12-54 16,0 5-2-16,-10-7-10 15,1 3 3-15,0-1-18 16,8 4-16-16,-26 5-138 16,-13 6-146-16,-27 0-228 15</inkml:trace>
  <inkml:trace contextRef="#ctx0" brushRef="#br0" timeOffset="106527">11791 3446 532 0,'0'0'225'0,"0"0"-71"0,0 0-11 16,0 0 15-16,0 0-50 15,115-145-37-15,-106 112 5 16,0-2-32-16,0 4-13 16,-9 3 10-16,0 9-33 15,0 4 15-15,0 10-11 16,0 5-12-16,0 0 10 16,0 0-10-16,0 0-19 15,0 8 18-15,0 23-18 16,0 7 19-16,0 9 0 15,0-5 10-15,0 1-12 0,0-3 2 16,31-9 0 0,18-6-3-16,17-13 6 0,19-12-3 15,13 0 0-15,-5-12-9 16,-18-16-5-16,-35-3-62 16,-8-3-35-16,-32-3-18 15,0-8-106-15,0-6-100 16</inkml:trace>
  <inkml:trace contextRef="#ctx0" brushRef="#br0" timeOffset="106858">11782 2654 603 0,'0'0'158'16,"0"0"-45"-16,0 0 18 15,0 0-68-15,0 0-38 16,0 0 18-16,-98 101-24 16,98-64-6-16,0-8 12 15,40-13-8-15,9-8 46 16,-14-8 11-16,5 0-28 16,-13 0 23-16,4-22-25 15,-22-6-4-15,0-3-2 16,-9 0-29-16,0-5 7 15,-18 11-13-15,-13 4 7 16,-4 3-20-16,17 10 4 0,-13 8-42 16,31 0-58-1,0 14-131-15,17 1-152 0</inkml:trace>
  <inkml:trace contextRef="#ctx0" brushRef="#br0" timeOffset="107275">12462 2161 893 0,'0'0'186'16,"0"0"-22"-16,0 0-25 0,0 0-65 16,0 0-45-16,0 0 13 15,115-102-37-15,-57 102 12 16,-9 0 7-16,-5 2-21 15,14 21 22-15,-9 8-16 16,-9 12-2-16,4 10 24 16,-4 16-29-16,0 13 18 15,-4 8 5-15,4 9-20 16,9 6 18-16,-14 3-21 16,-4 2 1-16,-4 2 9 15,-18 8-8-15,4 7-4 16,-13 1 6-16,0-4 1 15,18-7 12-15,0-15-10 0,13-12-4 16,4-14 7 0,-13-17-8-16,-4-13-4 0,-9-18 0 15,-9-19 12-15,0-6-12 16,0-3 0-16,-49 0-6 16,-44 0-16-16,-31-17-135 15,-23-3-42-15,14 0-188 16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37:18.29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1302 480 574 0,'0'0'141'0,"0"0"-81"16,0 0-35-16,0 0 34 16,0 0-36-16,0 0-9 15,-23 0 3-15,55 0-14 16,25-15 11-16,28-10 28 16,70-10-36-16,54-8 28 0,71-12-21 15,62-8-5-15,62 2 13 16,27 4-19-16,-31 9 2 15,-53 14-4-15,-81 17 5 16,-93 10-10-16,-66 7 5 16,-49 0 0-16,-49 0-6 15,-9 0 0-15,-9 0-10 16,-71 9 16-16,-45 20 3 16,-52 8 20-16,-54 4-23 15,-58 2 0-15,-18 6 7 16,-35-4-1-16,-22 3-6 15,-9-2 0-15,-5 1 3 16,27-3-1-16,22-11 0 0,89-7-2 16,81-12 24-16,70-9-23 15,62-5 11-15,27 0-12 16,0 0 0-16,0 0-6 16,58 0-4-16,57 0 10 15,67-19 0-15,76-12-4 16,66-15-1-16,59-2 0 15,39-9-1-15,0 7-1 16,-18-1 5-16,-62 8 0 16,-62 13-6-16,-80 9 5 15,-76 10 3-15,-48 8 0 16,-45 3 9-16,-22 0-14 0,-9 0 5 16,-76 3-10-16,-79 28 7 15,-94 14 6-15,-66 12-3 16,-59 7 0-16,-39 8 8 15,4 6-11-15,-4-1 3 16,31-3 0-16,45-9 2 16,70-10 0-16,76-17-1 15,84-12 4-15,67-15 0 16,40-8-10-16,98-3 0 16,75 0 5-16,103-42 12 15,110-15-12-15,72-14 0 16,57-6-1-16,23 4 3 0,-49 5-2 15,-67 9 0-15,-98 13-8 16,-133 18 1-16,-76 17 7 16,-75 9 0-16,-40 2 8 15,0 0-8-15,-115 7 0 16,-76 30 20-16,-98 15-18 16,-84 10 10-16,-49 8-12 15,-27 4 1-15,-13 2-2 16,22-3 9-16,32-4-4 15,61-13 2-15,80-7-4 16,103-18 10-16,80-17-12 16,84-8-4-16,26-6 3 15,139-4 2-15,101-32 6 16,125-26-3-16,89-15 2 16,66-10-3-16,50-1-3 0,-32 8 0 15,-57 10-1-15,-103 21-2 16,-129 15 3-16,-101 17 0 15,-90 12 3-15,-44 5-4 16,-40 0 1-16,0 0-7 16,-93 14 2-16,-81 22 5 15,-66 14 13-15,-75 3 1 16,-58 6-13-16,-31 4 22 16,-19 5-12-16,-16 8-11 15,17-2 15-15,31-4-10 16,53-10-5-16,71-12 7 15,94-16 1-15,80-16-6 16,62-11-2-16,31-5-12 0,106 0 6 16,94-10 6-16,138-31 5 15,102-21-5-15,84-17 14 16,54-6-10-16,-45 3-4 16,-71 17 1-16,-147 22-6 15,-133 24 5-15,-115 13 0 16,-67 6-1-16,-9 0 1 15,-98 6 0-15,-66 25-3 16,-76 8 9-16,-66 7 0 16,-40 7-4-16,-28 7-2 0,-25 5 11 15,-45 3-5 1,-5-3-3-16,18-9 3 0,76-10 1 16,102-14 4-16,111-16-9 15,102-10-1-15,49-6-1 16,89 0 5-16,119-29-5 15,117-18 2-15,97-13 10 16,58-5-14-16,26 0 2 16,-17 0 0-16,-18 5-3 15,-71 10 3-15,-54 6-3 16,-106 19 2-16,-98 11 1 16,-75 8-3-16,-58 6 3 15,-9 0-6-15,-85 0 1 16,-88 32 6-16,-85 16-1 15,-97 13 4-15,-54 14 3 0,-62 7 3 16,-35 8-10-16,8 6 0 16,36-9-4-16,89-6 7 15,115-22-3-15,125-26 0 16,102-10 2-16,49-20-8 16,146-3-5-16,103-18 11 15,128-49 3-15,112-17 1 16,66-12-4-16,31-4 0 15,-58 13 4-15,-75 18-10 16,-138 19 6-16,-119 16 0 16,-103 19 1-16,-71 10 2 15,-40 5-3-15,-49 0 0 0,-102 23 9 16,-107 16-3-16,-106 12-6 16,-76 9 2-16,-31-4 12 15,-18 7-13-15,10 1-1 16,30 5 5-16,36-1 3 15,57 5-4-15,99-14-4 16,97-19 4-16,89-15-14 16,84-21 10-16,169-4 0 15,111-35-11-15,120-33 24 16,94-16-13-16,39-10 0 16,19 4 7-16,-54 7-7 15,-72 16 0-15,-105 16 0 16,-130 23-11-16,-102 11 19 0,-62 13-8 15,-40 4 0-15,-31 0-8 16,-93 12 7-16,-85 25-3 16,-98 8 8-16,-66 11-1 15,-31 4 3-15,-14 2-6 16,5 4 0-16,66-16 5 16,90-10-7-16,123-17 2 15,103-15-1-15,80-8-4 16,142 0 8-16,107-20-3 15,106-40 1-15,54-22 4 16,4-3 6-16,-71 10-11 16,-85 9 0-16,-106 21-5 15,-84 11 9-15,-50 18-4 16,-57 7 2-16,-9 5 7 0,0 4 2 16,-57 0-3-16,-86 0 4 15,-96 9 1-15,-135 42-5 16,-105 22-8-16,-86 15 0 15,-57 20 11-15,0 0-8 16,67 0 0-16,93-12-1 16,146-28 6-16,134-29-2 15,138-19-6-15,97-20 0 16,187-14 4-16,156-54-4 16,168-34 0-16,89-23 0 15,4-5-1-15,-70 22 7 16,-147 29-6-16,-152 34 2 0,-137 22 10 15,-102 15-12 1,-40 5 0-16,-9 3 3 0,0 0-10 16,-97 0 7-16,-95 9 0 15,-101 24 4-15,-120 13 3 16,-76 7-8-16,-30 4 1 16,52-3-5-16,94 3-5 15,133-4-35-15,142-2-108 16,89-14-132-16,40-23-221 15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3:43:28.96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12911 8086 780 0,'0'0'75'16,"0"0"-74"-16,0 0 15 15,0 0 18-15,0 0 66 16,0 0-22-16,115 164-42 15,-66-101-7-15,-4-1-13 0,3-3-15 16,10-8 11-16,-9-9-7 16,9-8-2-16,8-11 13 15,1-23-10-15,17 0 3 16,23-51 28-16,9-23-1 16,-1-9 15-16,-13 0-14 15,-22-9-10-15,-35 2 4 16,-14-4-25-16,-22 5 10 15,-9 1-9-15,-9 3-6 16,-40 11-2-16,-9 14-28 16,-26 21-108-16,-5 16-92 15,-13 15-240-15</inkml:trace>
  <inkml:trace contextRef="#ctx0" brushRef="#br0" timeOffset="-1080">6291 5689 704 0,'0'0'35'15,"0"0"-26"-15,0 0-9 16,0 0 23-16,0 0 43 0,49 180-15 15,-9-95-34 1,-5 5-7-16,23 2 4 0,9-5-10 16,30-8 8-16,37-14 0 15,8-19-11-15,22-25 14 16,1-21-8-16,-5 0 2 16,4-41 34-16,-22-10 30 15,-17-13-9-15,-19 1-14 16,-21-15-28-16,-14-9 8 15,-27 3 2-15,-13 2-10 16,-13 8 8-16,-18 16-7 16,0 8-12-16,0 12-5 15,-18 6-4-15,9 9-4 16,-4 14 1-16,4 9-76 16,9 0-73-16,22 0-228 15,45 14-411-15</inkml:trace>
  <inkml:trace contextRef="#ctx0" brushRef="#br0" timeOffset="-535">10765 6750 878 0,'0'0'88'0,"0"0"-82"16,0 0 3-16,0 0 27 16,0 0-11-16,0 0-8 15,-9 76-4-15,9-11 26 16,9 4-17-16,18 1-16 0,12-2-3 16,1-8 4-1,5-13-5-15,4-16-1 0,9-14 9 16,8-17-7-16,23 0 7 15,4-22 23-15,5-24 13 16,-22-5 9-16,-19-5-21 16,-8-3-9-16,-31-7 26 15,-9-10-38-15,-9-10 5 16,0-6-2-16,0 1-11 16,0 13-2-16,0 20-3 15,0 24 0-15,0 23-4 16,0 11-8-16,0 0-65 0,31 14-99 15,5 25-139 1,4 12-102-16</inkml:trace>
  <inkml:trace contextRef="#ctx0" brushRef="#br0" timeOffset="-1598">4723 4148 288 0,'0'0'343'0,"0"0"-232"0,0 0-7 16,0 0-29-16,0 0-13 15,0 0-27-15,-107-119 1 16,98 119-7-16,9 0-27 15,-9 0 0-15,0 18-2 16,-4 20 0-16,4 16 12 16,0 6-7-16,9 11-4 15,0 0-1-15,9-1 9 16,31-7-11-16,18-18 2 16,17-12 0-16,10-18 8 0,21-15-3 15,19 0-5 1,-1-17 10-16,1-20-6 0,-1-6 6 15,-17-3-10-15,-10 0 0 16,-21 0 11-16,-9 0-5 16,-19 5 5-16,-12-5 18 15,-5 4-20-15,-13-1 17 16,0 4-3-16,-18 3 4 16,0 6 3-16,0 5-17 15,0-3 6-15,0 8-2 16,0-1-15-16,-9 12 15 15,9-1-15-15,0 7 2 0,0 0-2 16,0 3-2-16,0 0 0 16,0 0-1-16,-9 0-10 15,0 0-65-15,-9 6-132 16,-4 31-175-16,4 17-160 16</inkml:trace>
  <inkml:trace contextRef="#ctx0" brushRef="#br0" timeOffset="-110661">0 668 119 0,'0'0'160'0,"0"0"-71"15,0 0-4-15,0 0 17 16,0 0-19-16,0 0-22 15,0 0-5-15,0 0-22 16,0 0-9-16,0 0-5 16,18 0 5-16,13 0 2 15,4 0 4-15,5-2-8 16,9-1 4-16,-13 3-14 16,13 0 9-16,17 0 2 15,10 0-18-15,39 0 36 0,23 0-5 16,13 0-22-16,13-6 4 15,19-6-15 1,-15 2 9-16,6-4 8 0,-10-3-19 16,1 3 15-16,-6-6-16 15,-12-3 0-15,4 1 4 16,5-1-1-16,-5 1-4 16,22-1 1-16,-13 2 7 15,22 1-10-15,14 4 2 16,-19 0 0-16,5 3-6 15,-8 2-1-15,-28 5 7 16,5 0-3-16,-9 4 5 0,14-1-2 16,-5-1 0-16,13-9 0 15,1 2-9-15,17-3 9 16,-13-1 0-16,26 1-3 16,-26 3 8-16,-13 2-5 15,-14 1 0-15,-9-3 3 16,5 2-3-16,4-2 0 15,31-3 0-15,9-2-4 16,9 7 10-16,9-7-6 16,-9 3 0-16,-8-1 2 15,-1 2-3-15,-18 4 1 16,-13-3 0-16,5-2-1 16,-5 3 2-16,13-4-1 15,9 2 0-15,9 2 0 16,18-2-1-16,-17 3 1 0,-1 1 0 15,-9 2 2-15,-13 4 0 16,-5-2-2-16,-4 4 0 16,-4 0 4-16,13 0-4 15,-4 0 0-15,12 0 1 16,6 0-2-16,8 0 1 16,0 0 0-16,-9 0-1 15,0 0 7-15,-21 0-10 16,12 0 4-16,-13 0 0 15,13 0-4-15,1 0 6 0,8 0-2 16,-4 0 1 0,4 0 6-16,9 0-7 0,18 0 0 15,-9 0 2-15,14 0-3 16,3 0 1-16,-8 0 0 16,5 0 6-16,-5 6-6 15,-9 2 0-15,9 2 0 16,-5-5 1-16,5 1-4 15,9-4 3-15,13 3 0 16,9-1 0-16,18-1 0 16,-14-1 0-16,36 4 2 15,-13 3 2-15,8-1-7 16,23 0 5-16,0-3-2 16,9 5 0-16,-5-5-1 15,5-2 1-15,-10 0 0 0,10 0 3 16,0-1-2-16,-5 8-1 15,13-2 2-15,1 3 19 16,22 3-14-16,13-2 11 16,22 2 3-16,18-3-18 15,5-5 8-15,13 0-11 16,4-6 0-16,-22 2 7 16,-9-2-4-16,-40 0-3 15,-4 0 0-15,-44 0 7 16,-23 0-9-16,-5 0 2 15,-17 0 0-15,0 0-4 16,9 0 4-16,9 0 0 0,-10 0 0 16,10 0 6-1,-18 0-8-15,-40 0 2 0,-27 0 0 16,-31 0-4-16,-17 0 4 16,13 0 0-16,-5 0 3 15,27 0-3-15,13 0 0 16,0 0 0-16,1 0-1 15,-15 6-8-15,6 2 9 16,-1-5 0-16,-13 0-3 16,-4-3 5-16,-23 0-2 15,-21 0 0-15,-6 0-6 16,-3 0 3-16,12-6 3 16,19 0-13-16,8 1-57 0,13 2-67 15,-30 3-11-15,-23 0-10 16,-26 0 34-16,-36 0 50 15,-13 0-48-15,-18 3-221 16</inkml:trace>
  <inkml:trace contextRef="#ctx0" brushRef="#br0" timeOffset="-20578">2959 1826 358 0,'0'0'191'0,"0"0"-110"16,0 0-18-16,0 0-23 16,0 0 5-16,0 0-30 15,67-8 4-15,-19 8 14 16,19 0-19-16,9 0 32 16,12 0 22-16,6 0-28 15,21 0 5-15,10 0-5 0,30 0-17 16,27 0-2-16,36 0-12 15,13-9-5-15,9-5 9 16,0-3-11-16,-31 1 4 16,-27-2 11-16,-9 4-14 15,-9 3 14-15,-4-3-10 16,14-3-1-16,-1 3 13 16,9-1-12-16,0 4 8 15,9 0 3-15,-9 5-16 16,1-2 20-16,8 2-15 0,-31 1-5 15,13 2 16 1,-9 0-17-16,-22-1 3 0,32 0-4 16,17-5 8-16,22-3-9 15,5-1 1-15,22-2 0 16,-9 4-4-16,-23-1 8 16,-17 4-4-16,-17 1 0 15,-10 2 4-15,-22 3-4 16,0-4 0-16,14 1 0 15,-5-4-1-15,22-2 3 16,18-3-2-16,0-1 0 16,5 4 6-16,-14 1-10 15,-31 0 4-15,4 2 0 16,-3-4-4-16,12 4 4 16,5-3 0-16,13-3 0 0,0-1 3 15,-9-2-3 1,-8 3 0-16,-32 0 1 0,-9 3-3 15,-8 5 2-15,-23 0 0 16,-4 3-1-16,-22 3 3 16,-18 0-2-16,-14 0 0 15,5 0 0-15,-13 0-7 16,4 0 2-16,-13 0-27 16,4 0-44-16,-22 0-133 15,0 0-243-15</inkml:trace>
  <inkml:trace contextRef="#ctx0" brushRef="#br0" timeOffset="-18635">2959 1747 596 0,'0'0'140'16,"0"0"-2"-16,0 0-15 0,0 0-27 15,0 0-34-15,0 0-42 16,-27 48 17-16,27-2 15 15,0 8-22-15,0 2 7 16,0 15-11-16,0 4-9 16,0 3 7-16,9 7-15 15,0-3 7-15,0 3-5 16,-9 0-8-16,0-6 9 16,9 0-11-16,0-6 3 15,-9-2 2-15,13-5-3 16,-13-4-1-16,9-3-2 15,-9-5 3-15,9 0-3 0,-9-9 0 16,9-8 0 0,-9-6 5-16,0-14-5 0,0-5 0 15,0-7 0-15,0-5 5 16,0 0-6-16,9 0 1 16,-9 0 0-16,0 0 3 15,0 0-3-15,0 0-1 16,8 0 1-16,23 0-14 15,5 0 14-15,22 0 9 16,40 0-8-16,8 0 0 16,5-9 5-16,36-1-6 15,4 1 0-15,4 3 5 16,5 3-5-16,-4 0 0 0,8 3 0 16,-4 0-4-1,5-2 4-15,17-1 0 0,0 0 0 16,9-3 3-16,0 0-6 15,0 4 3-15,0 2 0 16,0 0-2-16,-9 0 2 16,0 0 0-16,1 0 0 15,-10 0 6-15,0 0-4 16,27 0-2-16,0 0 0 16,22-6-2-16,9-1 2 15,-4-3 0-15,4-2-1 16,-18-4-1-16,-4 1 2 15,-18 1 0-15,-9 0 2 16,-9 3-5-16,-8 0 3 0,3 0 0 16,6-1-2-16,8 4 8 15,0-1-6-15,0-3 0 16,-17 2 1-16,-23 2-2 16,-9-1 1-16,-9 3 0 15,-8 3 0-15,-1 0 1 16,10 1-1-16,17 2 0 15,-4 0-3-15,4-4 3 16,0 2 0-16,-9-7 0 16,-8 4-4-16,-10-1 5 15,-17 2-1-15,-14 2 0 16,-17 2 2-16,0 0-5 16,22 0 3-16,17 0 0 0,19 0-1 15,26 0 4 1,4 0-3-16,-4-3 0 0,-26 1 3 15,-28-2-3-15,-21 4 0 16,-27 0 0-16,-5-2 0 16,5 2 1-16,9-3-1 15,17-2 0-15,23-1 5 16,35 0-6-16,9-3 1 16,-4 6 0-16,-45 1-3 15,-26-1 4-15,-36 3-1 16,-22 0 0-16,-9-2 3 15,0 2-1-15,0-4 0 0,0 4 0 16,0-2 7 0,0 2-9-16,0 0 0 0,0-3 8 15,0 1-4-15,0-10 4 16,0-2-1-16,0-9-1 16,0-9 10-16,0-1-15 15,0-10 0-15,0-2 5 16,-31 0-1-16,13 0-2 15,0 5 2-15,-4 0-4 16,13-3 18-16,0-2-13 16,9-3-1-16,-8-5 14 15,-10-12-18-15,9-8 10 16,-22-16-8-16,13-10 2 0,-22-10 0 16,5 8-5-1,3 14 0-15,6 18 0 0,4 24 3 16,4 15-3-16,9 4 5 15,0 6-3-15,9 0 13 16,-13 1-15-16,13-1 0 16,-9-3 5-16,0 0-3 15,0-3-2-15,0 7 0 16,0 2 6-16,9 6-6 16,-9 5 0-16,9 0-2 15,-13 1-5-15,-14-7-1 16,-21 4-9-16,-10-4 1 15,-9 10-36-15,-17-1-12 16,-14 3-48-16,-9 0-88 0,-4 0-95 16,-26 0-164-16</inkml:trace>
  <inkml:trace contextRef="#ctx0" brushRef="#br0" timeOffset="-17554">3612 2450 57 0,'0'0'552'0,"0"0"-373"16,0 0-45-16,0 0-3 15,0 0-27-15,0 0-34 16,0 0-31-16,67-60 14 0,-41 37-7 16,5 4-16-16,-4-4 8 15,-9 3-6-15,-5 9-9 16,-4-3 6-16,0 8-22 16,-9 0 17-16,0 4-14 15,0 2-10-15,0 0 5 16,0 0-5-16,0 0-15 15,0 19 12-15,0 27-10 16,0 10 13-16,0 1 3 16,0 2 2-16,0-5-6 15,0-9 1-15,0 1 0 16,18-12 0-16,-9-6 3 16,-9-9-3-16,0-10 0 15,0 0 2-15,0-7-6 16,0 1 4-16,0 3-3 0,-18 0 2 15,-22 2 2-15,4 0 6 16,5-4-7-16,22-4 5 16,9 0-1-16,-9 0-4 15,9 0 0-15,0 0-5 16,0 0-3-16,18 0-14 16,22-4 1-16,18-15-4 15,17-4-21-15,14-5-53 16,5-3-107-16,3 3-150 15</inkml:trace>
  <inkml:trace contextRef="#ctx0" brushRef="#br0" timeOffset="-17241">4807 1826 670 0,'0'0'278'16,"0"0"-93"-16,0 0-9 16,0 0-64-16,0 0-67 15,0 0-9-15,-18-28-30 16,18 71-3-16,0 30 23 16,18 29 7-16,0 14-12 15,4 15-1-15,-4 1-16 0,0 1 14 16,-5-5-11-16,5-9-7 15,-9-14 3-15,-1-18-2 16,10-16-2-16,-18-23-4 16,0-11-78-16,14-14-83 15,-14-12-181-15,26-11-289 16</inkml:trace>
  <inkml:trace contextRef="#ctx0" brushRef="#br0" timeOffset="-16904">5536 2424 491 0,'0'0'305'16,"0"0"-159"-16,0 0-9 16,0 0-23-16,0 0-69 15,0 0-22-15,191-98-7 16,-134 98-12-16,-8 16 8 15,0 15-8-15,-22 9-1 16,-18 5 1-16,-9 6-3 16,0 3 1-16,-18-1 7 15,-22-8-8-15,13-10 10 16,18-12-11-16,9-9 0 16,0-6-3-16,0 0 3 0,9-2 0 15,40-6-2-15,18 0 6 16,26-3-10-16,32-36-51 15,8-13-152-15,5-7-232 16</inkml:trace>
  <inkml:trace contextRef="#ctx0" brushRef="#br0" timeOffset="-16601">6980 1730 813 0,'0'0'273'0,"0"0"-62"0,0 0-76 16,0 0-29-16,0 0-77 16,0 0-16-16,-27 34-2 15,45 37-4-15,4 22 36 16,5 12-21-16,4 14-11 15,-5-3 10-15,-8 0-16 16,4-9-5-16,-4-10 2 16,-9-12-2-16,0-11-1 15,0-15-50-15,4-11-74 16,-13-10-134-16,9-11-336 16</inkml:trace>
  <inkml:trace contextRef="#ctx0" brushRef="#br0" timeOffset="-16145">7690 2229 494 0,'0'0'384'0,"0"0"-264"15,0 0 24-15,0 0-44 16,0 0-64-16,0 0-12 0,191-66-9 15,-115 88 5 1,-18 2 0-16,-9-2-18 0,-1 3 6 16,-30-5-8-16,-9 1 4 15,-9 1-7-15,0 3 3 16,-18 7 0-16,-39 1 14 16,8-6-11-16,22-13 4 15,9-6-7-15,18-8 1 16,0 0-3-16,0 5 0 15,9 4 2-15,18 1 0 16,13-1 0-16,-13 7 0 16,12-3 1-16,-3 4 5 15,4 0-6-15,0-1 0 16,-4 2 0-16,-5-4 0 16,-22 0 0-16,-1 1 0 0,-8-5-4 15,0 8 7 1,-48 2-3-16,-19-3 0 0,-18-3 0 15,-3 0-3-15,12-5-102 16,18-1-136-16,32-8-128 16</inkml:trace>
  <inkml:trace contextRef="#ctx0" brushRef="#br0" timeOffset="-15861">9374 1428 880 0,'0'0'209'0,"0"0"-123"15,0 0 103-15,0 0-80 16,31 152-43-16,-4-84-19 16,-5 3-1-16,5 18-26 15,-9 17 12-15,4 13-5 16,-4 11-25-16,-9 6 13 15,22 1-15-15,-14-8 4 16,10-7-5-16,-5-29 1 16,-4-21-31-16,-9-27-42 15,0-20-73-15,-9-8-68 0,0-17-163 16</inkml:trace>
  <inkml:trace contextRef="#ctx0" brushRef="#br0" timeOffset="-15441">10192 2061 572 0,'0'0'418'16,"0"0"-231"-16,0 0-22 16,0 0-52-16,0 0-73 15,0 0-34-15,0 0-2 16,0 68-4-16,0-8 9 15,26-9-4-15,14-3 0 16,-4-10-5-16,4-6 1 0,0-6-9 16,-5-9 8-16,-3-9-1 15,-6-4-3-15,-8-4-8 16,13 0 12-16,-13-18 7 16,13-15-4-16,-4-7 12 15,4 3-11-15,-14 3 7 16,-8 8 9-16,-9 12 1 15,0 6 16-15,0 8-8 16,0 0-22-16,0 0-7 16,0 8-2-16,9 32-16 15,-9 17 14-15,0 11 8 16,9 0-1-16,4-5-3 16,-4-10-8-16,-9-5-26 0,9-5-111 15,9-12-134 1,4-23-307-16</inkml:trace>
  <inkml:trace contextRef="#ctx0" brushRef="#br0" timeOffset="-15149">11618 1524 892 0,'0'0'310'15,"0"0"-153"-15,0 0-18 16,0 0-26-16,0 0-45 16,0 0-44-16,-18-71-15 0,27 128 4 15,18 27 1-15,13 16 11 16,-5 14-24-16,5 10 20 16,-13 11-20-16,4-2 1 15,-13-7 2-15,4-8-4 16,-4-19 0-1,-1-14-17-15,6-17-83 0,-14-21-48 16,-1-12-146-16,19-17-265 16</inkml:trace>
  <inkml:trace contextRef="#ctx0" brushRef="#br0" timeOffset="-14727">12462 2033 443 0,'0'0'521'0,"0"0"-337"16,0 0-10-16,0 0-45 15,0 0-44-15,0 0-43 16,-31-110-1-16,22 110-11 16,9 0-19-16,0 0-6 15,0 9-5-15,0 13 0 16,0 12-2-16,0 0 6 15,0 0-4-15,0 2 1 16,27-1 5-16,13-5 0 0,9 6-6 16,-14 0 0-16,5-2 3 15,9 5-1 1,0-2-2-16,-14 0 0 0,5-4 5 16,-13-1-5-16,4-1 0 15,-22-6 0-15,0-2-2 16,-9-3 2-16,0-3 0 15,-18 0 1-15,-40-9 7 16,-17-5-1-16,-23-3-7 16,0 0-5-16,5-7-9 15,9-19-54-15,13-14-44 16,53-14-109-16,18-11-305 16</inkml:trace>
  <inkml:trace contextRef="#ctx0" brushRef="#br0" timeOffset="-14564">12564 1800 558 0,'0'0'295'16,"0"0"-120"-16,0 0 32 15,0 0-80-15,231-59-76 16,-133 59-37-16,-23 0-7 16,-8 12-7-16,-18 11-84 15,-40 1-185-15,-9-1-493 16</inkml:trace>
  <inkml:trace contextRef="#ctx0" brushRef="#br0" timeOffset="-12716">3812 1071 546 0,'0'0'181'0,"0"0"-24"16,0 0-32-16,0 0-13 15,0 0-18-15,0 0-42 16,0 0-8-16,-31-77-11 0,31 77-24 15,0 0-9 1,-9 0-2-16,9 20-11 0,0 14 13 16,0 12-6-16,0-5 8 15,9 0-2-15,22-10 4 16,18-11 4-16,-5-6-4 16,5-13-4-16,0-1 1 15,-9 0 12-15,-5-7-11 16,-3-19 1-16,-15-7 11 15,1-8-11-15,-18 0 21 16,0-5-4-16,-9 6-17 16,-40 9-5-16,-4 14 2 15,-5 12-18-15,-13 5-31 16,18 14-152-16,22 29-116 0,22 4-401 16</inkml:trace>
  <inkml:trace contextRef="#ctx0" brushRef="#br0" timeOffset="-12412">6100 935 658 0,'0'0'195'0,"0"0"-63"0,0 0 16 15,0 0-46-15,0 0-26 16,0 0-69-16,0-68-7 16,0 105-17-16,0 16 16 15,0 15 1-15,0 3 6 16,0 0-6-16,0 3-14 15,9-6-190-15,13-3-317 16</inkml:trace>
  <inkml:trace contextRef="#ctx0" brushRef="#br0" timeOffset="-12025">8046 957 486 0,'0'0'138'0,"0"0"-73"16,0 0-1-16,0 0-12 15,249-28-45-15,-214 28 3 16,5 26-8-16,-9 4 4 0,-31 5-3 16,0 4-2-16,0-2 4 15,-40 2 18-15,0-4-13 16,5-8 4-16,4-3-4 16,22-4-7-16,9-1 4 15,0 1-3-15,49-3-2 16,44-5 14-16,22-10-16 15,32-2-17-15,-5-6-137 16,0-27-410-16</inkml:trace>
  <inkml:trace contextRef="#ctx0" brushRef="#br0" timeOffset="-11582">10343 606 516 0,'0'0'163'16,"0"0"-82"-16,0 0 10 15,0 0-32-15,0 0-27 16,0 0-27-16,182 6-2 0,-151 23 9 15,-13 1-7 1,0-1-5-16,-18-4 0 0,0-2 4 16,0-1-12-16,0-1 8 15,-18-2 0-15,-13 4 8 16,13-6-8-16,9 0 0 16,9-1 0-16,0-1 7 15,0-1-6-15,0-2-1 16,18-4 0-16,13 3 4 15,-4-2 0-15,4 2-4 16,-5 3 0-16,5 3 6 16,5 3-4-16,4 4-2 15,-5-3 1-15,-12-1-4 16,-6 0 3-16,-17-3-2 16,0 0-6-16,-40-5-109 0,-35-3-182 15</inkml:trace>
  <inkml:trace contextRef="#ctx0" brushRef="#br0" timeOffset="-11120">12498 462 657 0,'0'0'128'0,"0"0"-21"16,0 0-20-16,0 0-64 16,0 0-12-16,0 0-2 15,0 122-3-15,17-71 12 16,41-6-11-16,0-6-6 15,0-13 11-15,8-6-8 16,1-9-1-16,-9-11 4 16,-10 0-4-16,1 0 12 15,0-16-2-15,-22-10 36 16,13-3 20-16,-31-2-29 0,9 6-5 16,-18 8 15-16,0 8-22 15,0 7 20-15,0 2-30 16,0 0-16-16,0 0-4 15,0 34-32-15,0 16 31 16,0 19-3-16,0 1 6 16,-9 1-28-16,-9-3-205 15,0-6-321-15</inkml:trace>
  <inkml:trace contextRef="#ctx0" brushRef="#br0" timeOffset="-9451">4758 1762 248 0,'0'0'266'15,"0"0"-149"-15,0 0-2 16,0 0-6-16,0 0 5 16,0 0-4-16,31-12-36 15,-31 9 12-15,-9-3-35 16,-48 2-24-16,-50-3 0 16,-26 7-22-16,-41 0-5 15,-17 0 3-15,-8 0 0 16,-6 14-3-16,14 9 0 0,9-3 3 15,31-7-1-15,26 0-2 16,50-8 0-16,17-2-1 16,27-1 12-16,13 1-11 15,9 0 0-15,1 0 4 16,-6 0-14-16,14 0 10 16,-18 5-13-16,1 10 12 15,-23 7-2-15,0 6 3 16,4 6 0-16,18-3 1 15,-4 8-6-15,13 0 5 16,0 1 0-16,1 6 5 16,8-5 2-16,0 8-7 15,0-2 6-15,0 4-2 16,0 0 8-16,0 7-6 16,0 0 2-16,8 1 11 0,1 9-17 15,0 0 11-15,0 7 6 16,-9 2-11-16,13 0 13 15,-4-2-4-15,-9-4-5 16,0-5 11-16,9-13-22 16,-9-5 8-16,9-12-7 15,-9-7 5-15,0-9-5 16,9-9-2-16,-9-3 0 16,0-9-2-16,0 2 2 15,0-4 0-15,0 0 1 16,0 0 8-16,9 0-8 15,0 0-1-15,13 0-5 0,27 2 5 16,26 1 2-16,32-3 2 16,17 0-1-1,27 0 4-15,5 0-5 0,4 0-2 16,4-9 4-16,-4 1-2 16,-13 0-2-16,-5 1 0 15,-18 3-3-15,-8-2 10 16,-32-2-7-16,-13 1 0 15,-17-1 0-15,-14 2-5 16,-9-2 5-16,4-1 0 16,-4-2-1-16,-22 2 8 15,9-2-7-15,0-3 3 16,-5-3 2-16,-4-7 1 16,-9 0-6-16,9-7 2 15,0-6 4-15,0-6 2 0,0-10-8 16,-9-4 3-16,0-8 4 15,0-6 0-15,0-6-7 16,0-5 0-16,0-2 2 16,0-4 2-16,0 0-4 15,-27-2 0-15,-4 2 6 16,4 3-6-16,-13 11 0 16,-4 9 1-16,13 14 5 15,-9 14-2-15,22 12 0 16,0 5 2-16,9 3 1 0,-13-4 0 15,4 0-7-15,0-1 0 16,-21-5-4-16,-10 5 4 16,-18-4 0-16,-35 3-8 15,-23 12 1-15,-39 8 4 16,-18 3-4-16,9 6-21 16,8 31-32-16,23 17-126 15,35-3-201-15</inkml:trace>
  <inkml:trace contextRef="#ctx0" brushRef="#br0" timeOffset="2220">17238 1441 800 0,'0'0'103'16,"0"0"-33"-16,0 0-25 15,0 0 23-15,0 0-41 16,0 0-20-16,40 0 16 0,18 0-6 16,35 0 12-16,23-8 4 15,-1-6-7-15,-8 2-4 16,-14 2-22-16,-35 4 7 15,-27 0-12-15,-22 6 10 16,-9 0-10-16,0 0 1 16,-31 0-20-16,-14 0 24 15,-4 0 1-15,0 0 2 16,14 0 3-16,13 0-5 16,13 0-1-16,9 0 0 15,0 6-4-15,0 26 4 16,0 15 2-16,0 15 3 0,0 18 10 15,0 10-9 1,0 6 1-16,9 1 10 0,22-7-16 16,-5-10 14-16,6-10-15 15,-6-11 4-15,-17-10-1 16,0-11-2-16,-9-14-1 16,0-10 0-16,0-8-9 15,0-6 7-15,0 0-2 16,-27-3 8-16,-4-17 2 15,5-1-6-15,-1 8 0 16,14 5 3-16,13 4-1 16,0 2-4-16,0-1-11 15,40-5-25-15,57-10 24 0,28-13 10 16,35-14 4 0,4-17 5-16,-13-3-1 0,-27-3-4 15,-26-6 18-15,-49 3 10 16,-31 1 54-16,-18-1-19 15,0 15-12-15,0 8 5 16,-40 8-36-16,4 14 7 16,5 12 1-16,5 9-13 15,17 5 6-15,-14 0-21 16,6 41-6-16,-10 53 6 16,5 45 1-16,13 28 1 15,9 17-2-15,0 11 5 16,0 6-5-16,0 6 0 15,0-4-2-15,0-21-4 0,0-27-6 16,9-38 10 0,22-38-8-16,-4-33-23 0,13-30 20 15,8-16 9-15,-3 0 4 16,13-51 13-16,-9-19-12 16,-10-21 9-16,-12-8-4 15,-27 5-1-15,-18 7-3 16,-57 8-2-16,-23 11-33 15,23 8-56-15,17 9-97 16,40 3-140-16</inkml:trace>
  <inkml:trace contextRef="#ctx0" brushRef="#br0" timeOffset="2640">20428 1878 881 0,'0'0'178'16,"0"0"-8"-16,0 0-66 15,-76-148-17-15,45 131-31 16,22 12-31-16,1 2-2 0,-1 3-23 15,0 0-9 1,-31 17 7-16,22 19-1 0,-13 15 3 16,31 15-1-16,0 10 1 15,0 3 0-15,31 6 0 16,5 0 0-16,12-9 0 16,-8-8 1-16,-13-8-1 15,-5-14 0-15,-4-10 5 16,-18-4-11-16,0-7 0 15,-58-3-57-15,-17-8-3 16,-1-2-35-16,18-9-41 16,18-3-35-16,32 0-12 15,8-9 11-15,26-24-81 16,32-7 74-16</inkml:trace>
  <inkml:trace contextRef="#ctx0" brushRef="#br0" timeOffset="3120">20446 2285 204 0,'0'0'259'0,"0"0"-80"16,115-156-18-16,-84 119-28 15,-13 15-5-15,-18 11-5 16,0 11-22-16,0 0-41 16,0 0-49-16,0 0-2 15,0 0-9-15,0 28-20 16,9 12 20-16,13 5 0 16,-4 6 5-16,9-6-6 15,13 0 7-15,8-8-6 16,-3-11 0-16,-5-12-6 15,9-14 2-15,0 0-3 0,-14-3 7 16,5-28 10-16,0-6-3 16,-13-6-5-16,-18-2 18 15,0 3-6-15,-9 5 17 16,0 12-20-16,0 16 0 16,0 9 18-16,0 0-29 15,0 0-2-15,0 9-10 16,8 25-4-16,24 11 11 15,8 3 5-15,-5-8-2 16,14-9-5-16,0-8 5 16,9-13 2-16,-14-10-1 15,5 0 8-15,-9-2-5 16,-14-28 2-16,-3-8-1 0,-14-7 15 16,-9-9-12-16,0-3 6 15,-9 0 2-15,-31 10-10 16,-9 13-6-16,22 13 2 15,5 13-16-15,22 8 16 16,0 0-115-16,0 34-117 16,0 14 0-16,22 7-253 15</inkml:trace>
  <inkml:trace contextRef="#ctx0" brushRef="#br0" timeOffset="5315">22001 2167 684 0,'0'0'205'16,"0"0"-30"-16,0 0-47 0,-58-168-23 16,18 146-58-16,-9 8-16 15,14 8-5-15,-5 6-23 16,13 0 1-16,5 6-4 16,-5 27 0-16,27 7-6 15,0 3 1-15,0-4-6 16,0-5-3-16,36-11-17 15,-5-5 12-15,-5-8-1 16,14-4 18-16,-13-6-5 16,4 0 7-16,-13 0 0 15,4 0 0-15,-4 0 8 16,0 2-11-16,13 10 3 16,4 5 0-16,5-1-6 0,9-1 6 15,9-6-1 1,0-8 1-16,8-1-4 0,1-1 4 15,-9-25 1-15,-14-11 3 16,-13-11 18-16,-13-3 25 16,-9-6 16-16,-9-2 4 15,0 6-20-15,-9 7-4 16,-18 14-6-16,5 15-15 16,4 7 15-16,18 10-21 15,0 0-16-15,0 52 0 0,0 40-12 16,0 30 12-1,0 11 0-15,0-3 8 0,0 0-7 16,0-5-1-16,18-12 0 16,4-17-4-16,-4-25 9 15,0-26-5-15,-5-25 0 16,-13-14 6-16,0-6-4 16,0-14 2-16,0-34 6 15,-31-32-3-15,4-19-4 16,-4-20-3-16,13-9 0 15,18-5 5-15,0-5-9 16,0 5 4-16,0 6 0 16,27 21-12-16,-5 34 10 15,5 23 2-15,-18 29-2 16,13 12-4-16,5 8 6 0,13 0-22 16,18 8-2-16,8 34 23 15,-21 21-18-15,-5 10-7 16,-23 9 11-16,-17-2-14 15,0-1 1-15,-35-11-18 16,-32-14-22-16,-13-14 11 16,14-15-11-16,30-13 23 15,27-9 18-15,9-3 7 16,45 0 13-16,61-26 2 16,19-14 5-16,-1-5 3 15,0-3-2-15,-39 5 0 16,-14 9 16-16,-36 3 20 0,-3 14 41 15,-32 6-9 1,0 8-19-16,0 3-5 0,0 0-32 16,0 0-13-16,0 17-1 15,8 27-21-15,10 16 22 16,0 21 13-16,4 0-9 16,-13 4 5-16,0 8-7 15,-9-2-1-15,0 0 8 16,0-9-1-16,-9-14-5 15,0-17 1-15,9-23 3 16,0-14-5-16,0-11 0 16,0-3-2-16,0 0 46 15,-9-20-1-15,-4-28 10 16,-5-23-37-16,-8-17-14 16,3-8 1-16,-3-11-5 0,-5-4 0 15,4-5 0-15,-4-3 1 16,13 3-1-16,0 17 0 15,18 29 3-15,0 29-8 16,0 27 5-16,0 14-13 16,36 0 3-16,22 23-33 15,22 23 34-15,4 8 8 16,-17 8-24-16,-19-3 24 16,-21-6-11-16,-5-4 4 15,-13-10 4-15,-9-4-3 16,0-4 4-16,0-3 2 15,-31-8-19-15,4-3 7 0,19-11-28 16,-1-6 1-16,9 0 39 16,0 0-13-16,44-6 14 15,23-25-3-15,13-18 8 16,4-3-1-16,-17-9-4 16,-1 2 8-16,-8 0 1 15,-9 5 2-15,-18 14 7 16,-22 15 16-16,0 16-9 15,-9 9-3-15,0 0-22 16,0 0-1-16,0 17-3 16,9 31-21-16,0 11 25 15,8 4 8-15,6-1-7 16,-6-8-1-16,1-14 0 0,4-6 6 16,-4-17-6-1,9-12 0-15,13-5 2 0,9 0 6 16,0-17-6-16,8-20 3 15,1-5 2-15,-5-9-2 16,-4-3-1-16,0 3-4 16,-22 3 0-16,-14 17 5 15,-4 14-1-15,-9 14-4 16,0 3 0-16,9 0-9 16,0 20 5-16,-9 20-17 15,18 10 21-15,-5-4 6 16,5-9-6-16,-1-9 0 0,-8-11 0 15,0-5 6 1,5-11-7-16,3-1 1 0,1 0 0 16,4-10 7-16,5-18-4 15,4-7-3-15,-4 2 1 16,-1-7 6-16,14 0-7 16,-22 12 0-16,4 6 3 15,-13 14-9-15,0 8 6 16,9 0-11-16,4 10 11 15,5 18-8-15,4 1 5 16,4-7 3-16,-4-2-11 16,14-9 6-16,26-5-2 15,-18-6 6-15,18 0-12 0,-17-2 18 16,-5-21-5 0,-9-11 3-16,0-1 2 0,-14-6-2 15,-17-5 0-15,0 4-3 16,-9-2 12-16,0 11-8 15,-27 7 5-15,-22 10-9 16,9 10 0-16,-4 6-6 16,13 0 2-16,4 14 4 15,18 15-9-15,9 2 7 16,0-6-1-16,0-5-1 16,18-8-11-16,9-8 13 15,13-4 1-15,0 0 1 16,-14 0 7-16,-8 0-2 15,-4 0-5-15,-14 0 0 0,0 0-4 16,0 12 3-16,0 33-14 16,-32 27 15-16,-25 20 10 15,-1 11-9-15,0 10-1 16,9 11 8-16,32 13-4 16,17 9-4-16,0 4 0 15,0 1 6-15,31-10-4 16,-14-4 0-16,1-11-2 15,-18-16 10-15,0-21-6 16,0-28-2-16,0-24-1 16,0-22 7-16,-58-15-8 15,-17 0 18-15,-18-6-3 16,-5-31 1-16,0-13-14 0,14-13-4 16,8-16-28-16,10-12-56 15,17-14-64-15,18-20-196 16,13-26-381-16</inkml:trace>
  <inkml:trace contextRef="#ctx0" brushRef="#br0" timeOffset="5666">23982 1150 566 0,'0'0'202'16,"0"0"-74"-16,0 0-31 15,0 0-32-15,0 0-55 16,0 0-7-16,0 0 9 16,18 104-7-16,-9-67 1 15,13-8-6-15,14-9 1 16,12-9 8-16,1-8 45 15,9-3 19-15,-9 0 3 16,-22-23-23-16,-10-5 12 16,-17-3-32-16,0 1-20 15,-26 6-13-15,-23 3-4 16,0 14-22-16,5 7-64 16,21 0-155-16,23 7-198 0</inkml:trace>
  <inkml:trace contextRef="#ctx0" brushRef="#br0" timeOffset="6523">26999 1957 711 0,'0'0'218'16,"0"0"-48"-16,0 0-32 16,26-185-15-16,-34 135-65 15,-41 10-12-15,4 9-2 16,-12 11-35-16,-10 12 0 0,0 8-6 16,-4 0 4-16,27 8-7 15,4 32 0-15,13 5 3 16,14 9-7-16,13 8 4 15,0-11 0-15,22-8-5 16,14-15 10-16,21-17-5 16,1-11 0-16,0 0 2 15,8-19 2-15,1-31-3 16,0-14 0-16,4-13 8 16,-5-10-3-16,-8-12-4 15,-13-6 18-15,-5-8-16 16,-14 0 17-16,-26 8-19 0,0 25-1 15,0 27 21-15,0 28-18 16,-9 13 17-16,-8 12-20 16,8 6-1-16,-9 53-11 15,-4 32 5-15,13 31 6 16,9 2 1-16,0 4 2 16,31-9-3-16,13-12 0 15,14-13 1-15,0-18-7 16,0-24 6-16,-1-14-17 15,-8-21 11-15,-13-17-6 16,4 0 12-16,0-8 6 16,-14-26 0-16,6-17 0 15,-15-8-6-15,-8-7 0 16,-9 4 5-16,0 11-2 16,0 21-3-16,0 12 7 0,0 13-2 15,0 5-2 1,0 0-3-16,0 19-25 0,9 24 21 15,22 10 3-15,-4 2 1 16,13-2 0-16,9-8 1 16,-5-5-5-16,5-9 0 15,-9-11-64-15,-13-8-45 16,4-12-107-16,-31-6-156 16</inkml:trace>
  <inkml:trace contextRef="#ctx0" brushRef="#br0" timeOffset="6699">27918 1164 695 0,'0'0'164'0,"0"0"-10"15,0 0 19-15,0 0-74 16,0 0-78-16,0 0-21 16,-48 6-14-16,114 59 3 15,10 9-98-15,13 4-115 16,-14-1-79-16</inkml:trace>
  <inkml:trace contextRef="#ctx0" brushRef="#br0" timeOffset="7499">28674 1719 410 0,'0'0'307'0,"0"0"-124"0,0 0 5 15,-9-162-47-15,-31 120-28 16,-5 8-39-16,-12 6-22 15,8 11-1-15,9 14-28 16,4 3-5-16,5 0-16 16,5 26 4-16,3 21-6 15,-3 16 0-15,17 7 1 16,9 3-6-16,0-9 4 16,35-11-7-16,36-16 7 15,-17-17-26-15,17-20 11 16,-5 0 10-16,-8-28 6 15,-5-22 5-15,5-17-4 0,-18-6 0 16,-9-6 12-16,-22-12-8 16,-9-8 7-16,0-5 7 15,-9-5-11-15,-31 13 12 16,-9 14-8-16,9 26-7 16,14 22 27-16,17 14-24 15,-9 17 15-15,18 3-20 16,-13 11-3-16,13 46-10 15,-9 25 6-15,9 27 8 16,0 5-9-16,9 5 9 16,40-5-4-16,0-6 0 15,17-15 7-15,10-19-13 0,-10-21 6 16,1-22-4-16,4-22-3 16,-26-9 4-16,3 0 3 15,1-28 3-15,-22-9 2 16,4-5-1-16,-31-1-3 15,0 0 4-15,0 2 0 16,0 4-3-16,0 8-2 16,0 9 0-16,0 6 9 15,0 11-10-15,0 3 1 16,0 0-8-16,0 0 6 16,0 3-20-16,0 23 16 15,0 11-3-15,0 8 17 16,0 2-8-16,0-4 0 15,0 0 1-15,0-6-4 0,18-12 3 16,0-5 0 0,-5-14-1-16,-4-6 8 0,0 0-7 15,8 0 0-15,23-20 3 16,-4-11 2-16,4-6-4 16,0 2-1-16,-13 6 2 15,4-1 4-15,-13 13-6 16,-1 11 0-16,-8 6-4 15,22 0 0-15,-13 0-29 16,4 6-36-16,-4 19-31 16,-9 4-105-16,-9-4-112 15,9-5-315-15</inkml:trace>
  <inkml:trace contextRef="#ctx0" brushRef="#br0" timeOffset="7698">29891 1238 616 0,'0'0'138'16,"0"0"7"-16,0 0-13 15,0 0-24-15,0 0-31 16,0 0-77-16,49-62 8 16,-31 110-19-16,13 11 11 15,-22 9-2-15,0 4-29 16,-9-2-175-16,0-8-244 0</inkml:trace>
  <inkml:trace contextRef="#ctx0" brushRef="#br0" timeOffset="8121">30322 1192 733 0,'0'0'159'0,"0"0"31"0,0 0-41 15,49-149-30-15,-49 140-40 16,0 9-29-16,0 0-45 16,0 31-5-16,9 30-10 0,-9 28 10 15,0 7 0-15,0 12 2 16,0-1 2-16,0 2-4 16,0-7 2-16,0-18-9 15,26-19-12-15,6-17-69 16,-15-25-17-16,14-15-24 15,-13-8 34-15,-9 0 57 16,-9-28 32-16,0-9-2 16,0-9 6-16,-9 1-1 15,-31 0 1-15,-4 6 1 16,4 8 1-16,9 8 13 16,13 3 8-16,18 6 44 15,9-6-18-15,71-3-24 0,22-2-22 16,31-3 5-1,23 5-1-15,-14 0-5 0,4 9-4 16,-43 6 0-16,-46 5-108 16,-57 3-18-16,0 0-345 15</inkml:trace>
  <inkml:trace contextRef="#ctx0" brushRef="#br0" timeOffset="11021">17011 5431 521 0,'0'0'265'0,"0"0"-118"0,0 0 13 16,0 0-39-16,94-182-53 16,-54 127-3-16,4-6-41 15,14-7-3-15,-18 0 5 16,0-2-10-16,-22-1 11 16,-1 6-18-16,-17 5-8 15,0 9 18-15,0 17-17 16,-17 8 6-16,-1 18-1 15,5 5-2-15,4 3-9 16,-9 0 4-16,0 20-13 16,-4 26 7-16,-5 22 6 15,18 8 0-15,9 12 0 0,0 2 8 16,0 0-5-16,0-4-3 16,0-16 0-1,9-16-1-15,9-17 1 0,-9-20-2 16,-9-11 2-16,13-6-6 15,5 0 5-15,9-12 1 16,13-21 0-16,8-10 1 16,-12-2-1-16,-5 5 0 15,-13 12 1-15,-9 8 5 16,0 12-6-16,13 8 0 16,-4 0-11-16,13 10 9 15,13 25-5-15,14 4 2 16,0 1-1-16,-1-6-32 15,1-8 16-15,-9-12 14 0,-22-9-5 16,-5-5 6-16,-4 0 5 16,-9-2 2-16,8-27-2 15,-17-14 11-15,14-4-9 16,-14-10 0-16,0-5 7 16,0 2-9-16,-14 9 2 15,-3 14 0-15,-1 12 9 16,-4 16-3-16,-5 9-9 15,0 3 3-15,-13 34-19 16,-9 11 18-16,14 6 1 16,13-8 0-16,22-5-7 15,0-9 7-15,0-12-7 0,22-8 0 16,5-12-20 0,-1 0 22-16,23 0 3 0,-18-15 2 15,5-5-5-15,-14 2 9 16,-13 5-4-16,-9 5 2 15,9 8 5-15,-9 0-9 16,0 0 2-16,0 0-14 16,0 10 9-16,17 13-8 15,15 6 13-15,3-7 1 16,14-5 7-16,0-11-8 16,0-6 3-16,9 0 0 15,-1-6 3-15,-3-19-4 16,-6-9 1-16,-16 0 18 15,-6-3-3-15,-17 0 30 0,0 6-14 16,-9 5-13 0,0 11 16-16,0 7-13 0,0 6 1 15,0 2-5-15,0 0-20 16,0 25-7-16,0 32-11 16,0 19 18-16,0 21 15 15,0 2-15-15,0 9 1 16,0-4-7-16,0-4 16 15,-9-16-10-15,9-18 0 16,0-27 1-16,0-19-5 16,0-14 4-16,-9-6 0 15,9 0 12-15,-9 0-9 16,-8-23 20-16,-6-22-6 0,-3-24-10 16,17-18-5-1,9-23-2-15,0-18 0 0,0-5-6 16,26 0 6-16,6 17 0 15,-15 26-2-15,10 25 12 16,-5 22-15-16,5 23 5 16,22 15-13-16,8 5 13 15,19 0-14-15,-9 28 5 16,-1 12 4-16,-26 7-19 16,-9 2 18-16,-31 4-23 15,0-4 9-15,-22-3 11 16,-13-8-11-16,-14-6 3 0,18-10-12 15,13-10 3-15,9-10 22 16,9-2 1-16,0 0-14 16,36 0 17-16,21-6-6 15,23-21 6-15,-4-10 8 16,-10-6-2-16,10-8-4 16,-18 6 0-16,-1 2 3 15,-25 15 17-15,-15 14 15 16,-17 11-5-16,0 3 14 15,0 0-41-15,0 0-5 16,0 40-7-16,0 19 7 16,0 26 2-16,0 10 3 0,0 8-4 15,0-1 8-15,0-3 1 16,0-2-10-16,-17-15 0 16,-6-12 6-16,14-19-11 15,9-19 5-15,-8-21 0 16,8-9 1-16,0-2 5 15,-9 0 5-15,-14-16 33 16,15-35 3-16,-1-23-39 16,9-22-8-16,0-17 0 15,0-21-1-15,31-9 3 16,-13 1-2-16,-1 20 0 16,-8 26 5-16,-9 28-4 15,0 28-1-15,14 20 0 16,-14 13-8-16,0 7 6 15,26 0-17-15,14 10-17 0,18 27 6 16,0 17 27-16,-14 8-12 16,-13 12-20-16,-31 5 11 15,0-3-5-15,-40-2 5 16,-18-6-1-16,1-17-12 16,12-14 31-16,14-21-25 15,22-13-2-15,9-3 33 16,0 0 6-16,0-3 5 15,27-25-10-15,13-11 5 16,27-6-6-16,-1-8 0 16,1 3 4-16,8-7-4 15,-17 5 0-15,0-3 0 16,-18 7 20-16,-22 8-6 0,4 4 14 16,-13 7 5-1,-9 4-25-15,0 2 13 0,0 6-9 16,0 6-11-16,-9 8 15 15,9 3-15-15,-13 0-2 16,-5 0-3-16,0 26-14 16,0 25 18-16,-13 16 0 15,13 7 1-15,18-3-2 16,0-2 1-16,9-11 0 16,31-6 0-16,5-16 9 15,4-8-10-15,-1-14 1 16,10-11 0-16,-22-3 5 0,21 0-2 15,-8-31 2 1,0-9-1-16,-9-5 2 0,-4-3 4 16,4 6-10-16,-22 7 0 15,-10 10 8-15,-8 14-5 16,0 8-1-16,0 3-2 16,0 0-2-16,9 0-3 15,5 29-16-15,3 12 21 16,-8 5-5-16,0 0 5 15,0-7 0-15,13-2-2 16,-13-12 5-16,0-5-3 16,0-12 0-16,0-4 4 15,0-4-9-15,4 0 9 16,14-15-4-16,13-25 11 16,4-11-5-16,5 1-5 0,9 4-1 15,-18 14 1-15,-23 16-5 16,1 10 4-16,-4 6-3 15,12 0 1-15,1 15-15 16,4 22 16-16,-13 2 0 16,4 8-33-16,5 2-59 15,4-3-80-15,13-6-143 16,5-7-208-16</inkml:trace>
  <inkml:trace contextRef="#ctx0" brushRef="#br0" timeOffset="11436">21174 5116 528 0,'0'0'154'0,"0"0"-14"16,0 0-29-16,0 0-30 16,0 0-67-16,240-91-11 15,-98 71 26-15,5-3-7 16,4-4-16-16,-4 1 18 15,-23 1-19-15,-31 2 10 16,-35 9 11-16,-49 5-21 16,-9 1 14-16,0-3 5 15,0-3 27-15,-36-3 10 16,-12-3-60-16,-19 0 6 0,9 3-1 16,18 5-1-16,22 1 1 15,10 5 5-15,8 1-10 16,0 5 1-16,0 0-2 15,8 0-15-15,41 4 8 16,9 21 7-16,18 5 7 16,-1 2-7-16,-17 1 7 15,-9 4-12-15,-23 0 5 16,-3 3 0-16,-23 2-3 16,0-2 3-16,-31 0-1 15,-36-4-8-15,0-2-152 16,-17 0-183-16</inkml:trace>
  <inkml:trace contextRef="#ctx0" brushRef="#br0" timeOffset="12005">23578 4493 915 0,'0'0'136'0,"0"0"9"15,0 0-51-15,0 0-52 0,0 0-42 16,0 0 16-16,0 102-16 16,22-40 8-16,14 3-1 15,4 1-1-15,8-7-6 16,-12-11 5-16,13-16-6 15,-9-18 5-15,-5-9-3 16,5-5 17-16,-13-3-17 16,13-28 24-16,0-11 18 15,-13-6-26-15,-10-3 7 16,6 6-18-16,-14 8 5 16,-9 11 7-16,0 13-16 15,0 9 10-15,0 4-12 0,0 0-14 16,0 6 8-1,17 28-18-15,14 11 24 0,5 0 6 16,13-2 0-16,9-9-6 16,17-11 0-16,14-15 6 15,-14-8-1-15,1 0-5 16,-18-22 0-16,0-21 7 16,-18-5 3-16,-23-9-10 15,-17-7 10-15,0-7-3 16,-49-1 1-16,-17 7-8 15,-19 11 0-15,19 18-9 16,17 16 3-16,18 20-19 16,13 5-100-16,18 44-77 15,0 13-88-15,0 3-463 0</inkml:trace>
  <inkml:trace contextRef="#ctx0" brushRef="#br0" timeOffset="12434">24986 4668 716 0,'0'0'178'16,"0"0"-52"-16,0 0-16 16,0 0-27-16,0 0-14 15,249-135-40-15,-209 109 15 16,-13 1-13-16,-14 3-10 0,-13-1 21 15,0 0-21 1,0 0-12-16,-31 4-6 0,-9 8-3 16,-5 7-2-16,-3 4-1 15,-10 11-9-15,9 38 8 16,0 16 4-16,5 11 0 16,13 6-2-1,22 4 4-15,9-4-2 0,0-6 0 16,49-17 1-16,17-20-7 15,19-18 6-15,21-21 0 16,1 0 0-16,8-26 7 16,-4-19-7-16,-31-6 6 0,-13 0 0 15,-31 0 6 1,-14 6-4-16,-13 2 0 0,-9 9-4 16,0 9-4-16,-40 13-26 15,-18 12-140-15,22 0-234 16</inkml:trace>
  <inkml:trace contextRef="#ctx0" brushRef="#br0" timeOffset="13620">27141 4354 928 0,'0'0'103'0,"0"0"-9"16,0 0 3-16,0-164 13 15,-36 136-72-15,-4 8 0 16,0 12-26-16,-4 8-8 15,-5 8-7-15,-9 43 3 16,10 17 0-16,-10 20-5 16,31 5 13-16,18 3-8 15,9-5 0-15,0-8 7 0,58-16-11 16,18-16 4 0,17-23 0-16,-4-22 7 0,4-6 0 15,-4-17-7-15,-5-28 10 16,1-11-4-16,-5-13 6 15,-5 4-6-15,-8-5 7 16,-9 7 13-16,-18 8-25 16,-14 19 0-16,5 16-1 15,-22 15 4-15,18 5-12 16,4 0-3-16,4 31-3 16,5 15 12-16,-31 2-6 15,0 0 1-15,0-11 5 16,-9-13-5-16,0-9 0 0,0-9 7 15,0-6 0 1,0 0 9-16,0-11 3 0,0-26-12 16,0-9 4-16,0-1 3 15,-9-7-4-15,-9 3-3 16,-13 8 0-16,-4 12 2 16,-5 16-2-16,13 13-4 15,-13 2 2-15,0 20-17 16,-4 33 19-16,4 17 0 15,13 8 0-15,27-5 0 16,0-5 0-16,18-11 1 16,31-14-3-16,9-18 5 15,-14-14-3-15,5-11 0 16,0 0 7-16,0-22-4 0,-14-21-2 16,14-10-1-16,0-11 5 15,-9-3 5-15,-14-1-10 16,-17 9 14-16,-9 13-11 15,0 16 22-15,0 12-18 16,0 15-1-16,0 3-6 16,0 6-10-16,0 39 5 15,0 9-6-15,0 12 22 16,18-5-9-16,22-6-2 16,9-8 0-16,18-16 0 15,-10-5 3-15,-8-15-3 16,9-11 0-16,0 0 8 15,8-2-2-15,-8-33-6 0,-5-7 2 16,5-6 2-16,-18-3 0 16,-9 0-4-16,-13 9 2 15,-9 14 5-15,0 13-3 16,-9 9-4-16,9 6-13 16,0 3 13-16,22 29-18 15,-5 13 18-15,14 0 0 16,0-2 5-16,-13-10-4 15,4-7-1-15,-4-9 1 16,-9-11-2-16,4-6 3 16,4 0-2-16,23-26 12 15,9-16-8-15,-9-6-1 0,9-6-3 16,-14 3 6-16,5 6-6 16,-18 9 0-16,-13 12 0 15,0 16-3-15,-9 8 3 16,22 0-8-16,17 39 1 15,-3 12 2-15,4 5-2 16,9 7-58-16,-18-1-91 16,-14-2-129-16,-26-4-338 15</inkml:trace>
  <inkml:trace contextRef="#ctx0" brushRef="#br0" timeOffset="14286">18389 7220 499 0,'0'0'223'16,"0"0"-89"-16,0 0 52 15,0 0-73-15,-58-150-59 16,107 93-24-16,0-11-2 16,-5-6 31-16,-4 1-28 15,-13 7 10-15,-27 19 18 0,0 10-46 16,0 11 8-1,0 9 0-15,-9 9-20 0,-9 4 0 16,9 4-1-16,0 0-16 16,9 12 8-16,-22 31 2 15,13 16 6-15,9 7 0 16,0 1-20-16,9-2 14 16,40 0-11-16,0-2-8 15,0-4 23-15,-5-8-15 16,-13-3 17-16,-13-14 0 15,-18-8 1-15,0-10-10 16,0-7 9-16,-27 0-22 16,-39-7 21-16,-23-2 2 15,-4 0-2-15,4 0-38 0,31-6-43 16,31-13-3-16,27-12-65 16,18-6-160-16</inkml:trace>
  <inkml:trace contextRef="#ctx0" brushRef="#br0" timeOffset="15185">18971 6968 384 0,'0'0'211'16,"0"0"-59"-16,0 0 46 16,0 0-68-16,0 0-5 15,0 0-41-15,-9-108-26 16,-18 88-8-16,-4 3-29 0,-5 6 1 15,14 5-16-15,5 6 1 16,8 0-14-16,9 3-5 16,0 34 12-16,0 11-6 15,0 3 10-15,0-6-4 16,26-8 0-16,23-12 3 16,0-7-11-1,0-10 3-15,0-8-6 0,-14 0 8 16,5-3 5-16,-4-20-2 15,-5 1 3-15,-13-5 2 16,-9 0 4-16,-1-2-8 16,-8 10 0-16,0 6 20 0,0 3-19 15,0 7 12 1,0 3-14-16,0 0-13 0,0 5 4 16,0 25-12-16,0 7 21 15,0 2 3-15,0-5 0 16,32-3-3-16,16-11 0 15,-12-9-2-15,4-11 0 16,9 0 2-16,-14 0 0 16,5-20 10-16,0-5-7 15,-13-1-1-15,-9 1 2 16,-5 0-1-16,-13 2 7 16,0 5-5-16,0 8-2 15,0 6 12-15,0 2-15 16,0 2-8-16,0 0 7 15,0 8-29-15,0 18 30 0,18 2-4 16,17-2 9 0,14-10-10-16,9-10 3 0,18-6 2 15,4 0-1-15,4-28 7 16,-9-11-6-16,-17-2 3 16,-18-3 6-16,-13 1-2 15,-14 1 0-15,-13 4 8 16,0 8 28-16,0 7-25 15,-22 11 4-15,4 10-21 16,-13 2-1-16,4 14-1 16,1 36-7-16,-14 24 8 15,0 26-6-15,13 19 12 0,5 22-6 16,4 15 0 0,-8 9 6-16,3 4-9 0,-12-3 3 15,4 2 0-15,-5-15-2 16,5-21 6-16,4-30-4 15,-4-39 0-15,5-26 3 16,-5-32-2-16,-27-5 0 16,-18 0 24-16,-30-31-5 15,12-17-19-15,-21-15 1 16,-1-15-2-16,23-25-36 16,26-7-41-16,45-6-35 15,22 5-52-15,98 10-66 16,35 1-123-16</inkml:trace>
  <inkml:trace contextRef="#ctx0" brushRef="#br0" timeOffset="17121">21779 6829 80 0,'0'0'770'0,"0"0"-631"0,0 0 27 16,8-150-53-16,-25 125-10 15,-14 7-52-15,-5 10-23 16,-4 8-15-16,-9 0-10 15,-9 28-3-15,5 23 0 16,-18 17 2-16,27 8-2 16,21-5 0-16,14-8 2 15,9-10-13-15,23-13 11 16,21-15-3-16,5-11 1 16,0-14-28-16,0 0 24 15,-5-11 5-15,-4-23 1 0,0-5 7 16,-13-6-4-1,-9-6-3-15,4 0 9 0,-13 2-6 16,0 16 11-16,-9 10-5 16,0 11-2-16,0 12 16 15,0 0-23-15,0 0-3 16,0 0-1-16,0 14-27 16,17 21 31-16,14 7-8 15,27 3 20-15,9-11-11 16,26-8-1-16,14-17 1 15,-10-9 3-15,-12 0 0 16,-10-23 5-16,-17-17-3 16,-9-2-1-16,-9-7 7 15,-13-2-8-15,-18 0 20 0,-9 0 18 16,0 6-37 0,0 8 5-16,0 18 2 0,0 7-9 15,0 12 10-15,0 0-13 16,0 0-16-16,0 21 14 15,31 26-13-15,4 12 15 16,14 1 0-16,-9 3 8 16,-4-7-11-16,12-9 3 15,-8-3 0-15,-13-10-2 16,4-6 5-16,-13-8-3 16,-9-12 0-16,0-5-8 15,-9-3 7-15,0 0-12 16,0-3 7-16,0-25 0 0,-18-15-12 15,18-8 9-15,0-6 8 16,0 1-5-16,40 0 2 16,4 5 4-16,27 6 0 15,-4 4-6-15,0 13 6 16,-9 9 0-16,-23 7 0 16,5 12 0-16,-13 0-3 15,4 8-4-15,18 27 2 16,-5 10-5-16,-4 6 10 15,9 0 0-15,-14-4-5 16,14-1 11-16,-9-9-6 16,-13-9 0-16,4-11 2 0,-13-5-5 15,-9-10 3-15,-9-2 0 16,0 0 6-16,0 0-1 16,0 0 5-1,0-5 13-15,0-23-9 0,9-15-12 16,13-10-2-16,22-13 0 15,14 1-4-15,0 3 9 16,0 17-5-16,-10 13 0 16,-16 15 5-16,-15 12-10 15,1 5 5-15,0 0-12 16,-5 0 7-16,5 0-3 16,0 3 8-16,4 4-4 15,-22 5 3-15,18-6-3 16,-9-3 3-16,-9-3 1 15,0 0 0-15,0 0 5 0,0 0-5 16,0 0 13-16,0 0-13 16,0 0 19-16,0-9-19 15,-18-4 7-15,-4 1-15 16,-5 7 8-16,-13 2-5 16,4 3 3-16,-12 14-18 15,-10 28 17-15,9 12 1 16,13 0 4-16,5-6-8 15,31-6 6-15,0-11 0 16,9-5-1-16,31-15 1 0,9-5 0 16,9-6 5-1,-14 0-2-15,14-11 6 0,-18-12-9 16,9-6 0-16,-14 4 10 16,-12-3-3-16,-6 5-2 15,-17 9-1-15,0 9 2 16,0 5 8-16,0 0-14 15,0 0-3-15,0 0-1 16,0 5-19-16,0 26 13 16,0 10 3-16,0-6 14 15,0-6-10-15,40-9 3 16,5-6 0-16,-5-11-1 16,17-3 11-16,1 0-10 15,-9-9 2-15,9-17 3 16,-23-2 0-16,5 0-5 0,-13 0 1 15,-18 5 6-15,4 6 2 16,-13 8-8-16,0 7 8 16,0 2-5-16,0 0-8 15,0 0 0-15,0 2-21 16,0 21 20-16,18 9 1 16,0-5 4-16,22-7 0 15,9-14-2-15,8-6 2 16,10 0 0-16,-23-11 2 15,14-19 4-15,-9-8-1 16,0-5-5-16,-9-2 7 16,-4 0-4-16,-5 2 10 0,-22 10-2 15,-1 12 2-15,-8 11 18 16,0 10-27-16,0 0 2 16,0 0-6-16,-17 36-30 15,-23 29 30-15,-18 23 5 16,18 14 0-16,13 11-3 15,27 9-2-15,0 15 0 16,27 1 0-16,13 0 3 16,0-4-2-16,-13-7-1 15,-10-20 0-15,-3-19-5 16,-14-29 7-16,0-28-2 16,-14-19 0-16,-39-12 5 15,-36 0-5-15,-26-8 11 16,-1-35-6-16,-8-15-7 15,-1-17 2-15,23-7-45 0,22 0-21 16,53 2-53-16,36 1-66 16,116-3-121-16,39 0-496 15</inkml:trace>
  <inkml:trace contextRef="#ctx0" brushRef="#br0" timeOffset="17616">26586 6356 831 0,'0'0'178'15,"0"0"-37"-15,0 0 5 0,0 0-45 16,0 0-21-16,0 0-44 16,0-102-9-16,-9 102-27 15,0 24-15-15,9 26 11 16,-18 12 0-16,18 9 8 15,0-6 0-15,0-8-4 16,45-15 0-16,21-13 1 16,14-16 7-16,5-13-7 15,12 0-1-15,-12-27 2 16,-1-16 7-16,-13-6-9 16,-26-1 0-16,-14-1 10 15,-22 2-6-15,-9 7 1 16,0 5-5-16,0 9 9 15,0 11-12-15,0 6 3 16,-9 8 0-16,9 3-5 0,0 0 1 16,0 0-6-16,-9 14 0 15,-13 26-5-15,13 19 13 16,0 9 2-16,9 3 0 16,0 0 1-16,31 0 4 15,13-15-5-15,-4-8 0 16,0-8 6-16,-22-18-7 15,-9-7 1-15,-9-10-26 16,-18 1-55-16,-48-6-13 16,-32 0-142-16,-18 0-218 0</inkml:trace>
  <inkml:trace contextRef="#ctx0" brushRef="#br0" timeOffset="17813">26528 5912 627 0,'0'0'187'0,"0"0"-24"16,0 0 6-16,0 0-44 15,0 0-18-15,0 0-56 16,9-106-42-16,-9 106-9 16,0 12-21-16,13 33-153 15,14 11-116-15,4 7-639 0</inkml:trace>
  <inkml:trace contextRef="#ctx0" brushRef="#br0" timeOffset="19123">28274 6546 995 0,'0'0'61'0,"0"0"39"16,0 0-18-16,102-144 14 15,-22 93-47-15,22-6-33 0,5 0 10 16,-9 10-25-16,-23 7 2 16,-39 9 12-16,-23 11-12 15,-13 5 11-15,0 5-5 16,0 3-2-16,0 4-10 15,0 3 3-15,-22 0-24 16,-5 20 15-16,-4 28 9 16,-5 17 3-16,28 12-3 15,8 5 9-15,0-4-10 16,8-8 1-16,10-14-1 16,-9-19-12-16,-9-16 11 15,0-8-8-15,0-10 5 16,-9-3-24-16,-31 0 11 0,-4 0 14 15,-5-12-18-15,31-7 16 16,5-7 1-16,13-3 5 16,22-7-2-16,54-12-5 15,21-10 7-15,14-6 0 16,14 0 3-16,-27 12-4 16,-23 16 1-16,-26 15 0 15,-31 13 11-15,-9 5-9 16,-9 3 20-16,0 0-22 15,0 0-2-15,0 0-1 16,-9 34-16-16,9 14 19 16,-18 14 0-16,18 3 3 15,0-11-3-15,0-3 0 0,0-8 7 16,40-15-5-16,-13-11-2 16,21-11 0-16,-12-6 19 15,4 0-13-15,0-26 20 16,9-16 0-16,-14-12-26 15,-4-9 18-15,-13-2-12 16,-18 0-2-16,0 4 12 16,-31 1-13-16,-22 11-1 15,-27 12-2-15,13 15 8 16,18 11-15-16,5 11 7 16,13 0-7-16,13 22-1 15,-13 21 10-15,22 5-2 16,9 9 0-16,0-1 6 15,0-5-6-15,49-6 0 0,9-8 0 16,-1-14-4-16,19-10 4 16,13-9 0-16,4-4-1 15,-8 0 8-15,3-20-7 16,-3-11 0-16,-19-6 5 16,1 1 0-16,-9 1-5 15,-18 10 0-15,-13 7 14 16,-27 16-13-16,0 2 15 15,0 0-16-15,13 0-14 16,5 26 9-16,-1 11-6 0,14 10 11 16,-4 2 0-1,4-4 2-15,-4-8-2 0,13-9 3 16,-22-8 3-16,13-9-5 16,-13-8-1-16,-1-3 1 15,1 0 11-15,13 0-12 16,-13-3 4-16,22-19 2 15,-5-10-2-15,14-5 12 16,-9-11-8-16,0-5 1 16,-4-7 13-16,4-2-22 15,-22 0 11-15,-1 6 4 16,-3 4-12-16,-14 4 22 16,0 3-18-16,0 2-4 15,-23 0 21-15,-3 2-20 16,4 0 3-16,4 4 3 0,0 6-5 15,9 9 7-15,-13 8-12 16,22 11 1-16,0 3 5 16,0 0-6-16,0 0-9 15,-18 25 2-15,0 35-11 16,-13 22 18-16,14 14 0 16,8 6 2-16,9 0-5 15,0 3 3-15,0-6-5 16,26-9-24-16,14-21-44 15,-13-22 4-15,4-18-21 16,-13-21-50-16,-9-8-17 16,-9 0-56-16,0-38-61 0,-45-15-338 15</inkml:trace>
  <inkml:trace contextRef="#ctx0" brushRef="#br0" timeOffset="19933">30389 6195 437 0,'0'0'107'16,"0"0"7"-16,0 0 31 15,0 0-88-15,0 0-4 16,0 0 50-16,315-14-44 16,-199 0-35-16,8-12 12 15,-17-2-14-15,-1-4 13 16,-21 5 9-16,-36 4-28 16,-14 3 25-16,-35 0-3 15,0 3 11-15,0-3-19 16,-27 3-30-16,10 5 0 15,-6 6 0-15,6 6-16 0,-14 0 11 16,4 27-1-16,0 15 6 16,-4 9 4-16,31 2 0 15,0-4-4-15,0-4 0 16,31-5 6-16,5-12-6 16,30-11 0-16,-8-5 0 15,9-12 9-15,-1 0-8 16,-8 0-1-16,0-18 10 15,-18-1-5-15,-13 5-3 16,4 5-2-16,-31 6 7 16,9 3-8-16,8 0 1 15,6 0-12-15,-6 8 12 0,10 18-16 16,-5 8 16-16,-4 0 0 16,-18 3 0-16,18-8-9 15,-9-11 2-15,-9-6-3 16,13-9 9-16,-13-3-7 15,0 0 8-15,0-17 16 16,0-17-10-16,0-3-9 16,0-2 3-16,0 8 0 15,0 5 3-15,0 9-3 16,-40 9-5-16,9 8 4 16,-5 0-19-16,5 8 19 15,13 26 1-15,1 14 0 16,-5 1-5-16,22-7 5 0,0-6 0 15,0-13 0-15,0-11-6 16,22-12 6-16,-5 0 0 16,15-12 0-16,3-30 14 15,14-15-9-15,0-13-2 16,-14-10 21-16,-3-8-4 16,-15-8 16-16,-8-6-4 15,-9 1-14-15,0 7 14 16,0 12-16-16,0 23-1 15,-9 19 10-15,0 26-24 16,9 11 17-16,-8 3-18 16,-1 28-22-16,-22 37 11 0,13 23 10 15,9 13 2 1,9 2 0-16,58-4-1 0,44 0-13 16,44-9-53-16,5-9-54 15,-17-6-33-15,-28-13-238 16</inkml:trace>
  <inkml:trace contextRef="#ctx0" brushRef="#br0" timeOffset="21621">16989 9858 789 0,'0'0'164'15,"0"0"-22"-15,0 0-18 16,-84-176-17-16,62 142-64 16,4 12 1-16,9 13-19 0,0 4-21 15,0 5 19 1,9 0-23-16,-22 0-11 0,4 25-11 16,-9 24 20-16,-12 15-1 15,-1-1 3-15,22 1-11 16,18-9 10-16,0-10-12 15,9-12-4-15,40-10-2 16,-1-23-34-16,1 0 30 16,-4 0 15-16,4-31 8 15,-1-6 11-15,-21-2-7 16,-14-10 0-16,5 4 27 16,-18 3-14-16,0 9 18 15,0 9-9-15,0 16-19 16,0 8 28-16,0 0-35 15,0 0-4-15,0 0-6 0,0 25-26 16,0 18 36-16,9 9 6 16,18 3-4-16,13-4 3 15,9-11-5-15,-1-3 0 16,-3-18 1-16,4-7 2 16,-9-12-3-16,-5 0 3 15,5-6 4-15,0-28 8 16,-4-8-13-16,-5-1-2 15,-4-2 14-15,-5 1-12 16,-13 14 2-16,0 10 2 16,-9 15 1-16,0 5 2 15,0 0-9-15,0 0-17 0,17 10 8 16,1 17-11-16,22 10 20 16,0-12 0-16,-13 6 3 15,4-17-1-15,-5-2-2 16,-17-7 0-16,0-5-7 15,-9 0 7-15,0 0 0 16,14 0 4-16,-6-5 1 16,10-21 3-16,0 1-8 15,13-1 0-15,-13 1-7 16,13 13 8-16,-13 7-1 16,8 5 0-16,14 0-13 15,9 11 9-15,0 15-4 16,-13-1 8-16,13 0-5 0,-1 1 5 15,10-9-9 1,-13-9 4-16,-5-8-4 0,-9 0 9 16,-5 0 0-16,1-19 0 15,-14-13 8-15,5-11-7 16,-9-1-1-16,-9-8 8 16,0 2-2-16,0-1-4 15,-27 14 9-15,-13 6-8 16,-9 11 20-16,1 14-23 15,12 6-4-15,-4 0 0 16,4 20-8-16,14 23 12 16,13 8-2-16,9 12 5 0,0-7-7 15,49-5 4 1,9-9 0-16,0-16-12 0,-9-12 9 16,-5-14 1-16,-4 0-1 15,9-18 6-15,-14-15 6 16,-3-24-6-16,-15-11-1 15,1-20 20-15,4-8-21 16,-22-11 12-16,0-7-1 16,0 1-11-16,-9 17 14 15,-22 23-14-15,14 29 3 16,-1 31 37-16,4 13-24 16,14 0-17-16,0 17-7 15,0 48-27-15,0 31 34 16,0 23 0-16,0 5 3 15,23-8-2-15,21-11 0 0,14-15-2 16,22-10-56-16,4-18-106 16,14-16-87-16,-14-15-262 15</inkml:trace>
  <inkml:trace contextRef="#ctx0" brushRef="#br0" timeOffset="22393">19557 9575 863 0,'0'0'161'0,"0"0"7"16,0 0-48-16,0 0-33 16,0 0-82-16,0 0-5 15,-49 17-22-15,58 34 22 16,31 14 8-16,0 2-8 15,5-4 0-15,3-12 2 16,10-12 4-16,0-13-6 16,-18-9 0-16,-5-17 5 15,-3 0-14-15,-6-6 18 16,5-31-5-16,-13-2 10 16,9-12-13-16,-5 3 7 15,-22 8-8-15,0 15 9 16,0 12 0-16,0 5-7 0,0 8 0 15,0 0-4-15,0 0-2 16,9 0-16-16,9 29 4 16,13 2 16-16,13 4 3 15,5-7-3-15,9-10 0 16,8-5-7-16,1-13 3 16,-9 0-3-16,-9-5 5 15,-9-27 3-15,-14-2-1 16,14-14 3-16,-22-5 1 15,-9-10 2-15,-9 3-2 16,0 7-4-16,-9 8 16 16,-18 13-13-16,-13 14 17 0,0 18-20 15,14 0-16-15,8 13 11 16,-4 32-2-16,22 17 7 16,0 6-5-16,22 3 7 15,36-15-2-15,17-16 0 16,-8-15-5-16,17-13 2 15,5-12-7-15,-4 0 10 16,-1-20 4-16,5-17 1 16,-31-5-5-16,-9-7 4 15,-23 2 1-15,-17-10 8 16,-9 12-5-16,0 0 0 16,-27 19 23-16,-4 9-14 15,-4 17 3-15,13 0-20 16,-5 0-5-16,-4 39 0 15,4 21 5-15,18 5 0 0,9 6-6 16,0-3 7-16,9-11-1 16,40-7 0-16,27-11-75 15,30-7-60-15,27-15-51 16,27-17-230-16</inkml:trace>
  <inkml:trace contextRef="#ctx0" brushRef="#br0" timeOffset="23519">23045 9479 648 0,'0'0'244'15,"0"0"-112"-15,0 0-3 16,0 0-21-16,0 0-33 16,0 0-34-16,0 0-7 15,-89-119-14-15,80 119-20 16,-9 19-4-16,-4 32-17 16,-5 17 21-16,1 14 5 15,26-8-1-15,0-3-4 16,35-9 0-16,41-11 6 15,4-20-5-15,4-17-1 0,1-14 0 16,-5 0 13-16,-5-12-13 16,-8-27 12-16,8-11 8 15,1-13-1-15,-19-13 18 16,1-6-11-16,-9 2-20 16,-18 14 14-16,-13 23-18 15,-9 19 12-15,-9 18-1 16,9 6-10-16,0 0-6 15,13 23-21-15,-4 14 20 16,22 14-4-16,-14 0 8 16,5-14 0-16,-4-9-2 0,-9-11 2 15,-5-11-3 1,-4-6-2-16,-9 0 5 0,0 0 12 16,0-17-9-16,0-19 7 15,-31-5-10-15,4-4 3 16,-13 14-3-16,-9 6 0 15,14 11-6-15,-5 10 5 16,0 4-12-16,13 4 5 16,1 28 6-16,3 18-1 15,14 3 3-15,9 4 0 16,0-9-1-16,18-9-8 16,22-7 7-16,9-18-10 15,9-9 12-15,-14-5-9 16,14 0 9-16,-9-25 3 15,-9-9-1-15,-13-3 10 0,4-11-10 16,-31-3 1-16,0 6 32 16,0 0-31-16,0 16 6 15,0 15 11-15,0 12-19 16,0 2 3-16,0 0-5 16,0 0-20-16,0 16 19 15,-9 21-11-15,9 11 12 16,0 3 0-16,0 0 7 15,44-11-11-15,23-7 4 16,13-6 0-16,-5-14-6 16,10-13 12-16,-5 0-6 15,4 0 0-15,-17-31 7 0,-18 0-1 16,0-6-6-16,-32 0 2 16,1 3 2-16,-9 15 4 15,-9 2-4-15,0 14 2 16,0 3 1-16,0 0-14 15,13 0 2-15,5 8-20 16,-9 15 23-16,22 11 0 16,-4-3 2-16,13-5 0 15,4-1 4-15,-4-5-4 16,9-3 0-16,-22-15 6 16,13-2-14-16,-14 0 12 15,14 0-4-15,0-8 7 16,-4-9-2-16,-14 3-3 15,-4 6-2-15,-9 5 6 16,-9 3-9-16,9 0 3 0,-1 0-10 16,24 0 8-16,3 11-14 15,23 11-72-15,22-1-159 16,13-7-333-16</inkml:trace>
  <inkml:trace contextRef="#ctx0" brushRef="#br0" timeOffset="24142">26874 9468 716 0,'0'0'170'0,"0"0"-82"15,0 0 5-15,116-154 25 16,-58 98-45-16,-1 2-56 15,-12 0 14-15,-14 12-4 16,-22 8 17-16,-9 11 5 16,0 11-31-16,0 7 5 15,0 5-13-15,0 0-8 16,0 0-4-16,0 5-22 16,9 27 7-16,0 10 17 15,22 15 0-15,18 0 0 16,-5-6 3-16,-4 5 4 15,0-13-3-15,-22-5-4 0,-18-6 0 16,0-6-8-16,0-6 3 16,-58-3 3-16,0-3-1 15,0-9-46-15,23-5 13 16,22 0 17-16,13 0 19 16,0 0-8-16,22-25 6 15,36-18-2-15,26-16-4 16,23-9 16-16,-5-22-6 15,22-8-2-15,-26 1 4 16,-14-3-1-16,-13 4 3 0,-35 12 13 16,-18 13 37-1,-18 19-21-15,0 21 14 0,0 14-5 16,0 17-18-16,-9 0-17 16,0 22-9-16,0 41-20 15,0 25 15-15,9 16 10 16,0-4-5-16,0-13 0 15,0-4 3-15,27-7-5 16,13-14 2-16,0-11-11 16,-5-20-51-16,5-22-71 15,-13-9-16-15,13-2-66 16,-40-30-243-16</inkml:trace>
  <inkml:trace contextRef="#ctx0" brushRef="#br0" timeOffset="24988">27870 9049 184 0,'0'0'335'16,"0"0"-243"-16,248 0 66 16,-114 0-52-16,3 0-34 15,-3 0 2-15,-10 0-23 16,-31 0 28-16,-13-4-16 16,-44 2-14-16,-27-2 2 15,-9 4-12-15,0 0-17 16,0 0-5-16,0 0-17 15,-36 4-5-15,-4 15 3 16,-9 13 2-16,0 7 12 16,32-2-12-16,17-6 0 0,0 0-3 15,40-5 7 1,26-6-4-16,10-15 0 0,22-5 5 16,-14 0 7-16,-8-25-9 15,-19-6-2-15,-8-9 19 16,-31-1-19-16,-18 3 22 15,0-2 10-15,-27-2-28 16,-39 5 7-16,-10 3-12 16,5 13 0-16,-4 11-6 15,17 10-1-15,31 0-2 16,18 19 8-16,9 13-1 16,0 10 1-16,58-1 1 15,18-5 0-15,17-11-5 16,-4-11 7-16,-5-8-2 15,5-6 6-15,-22 0-1 0,-23-20 0 16,-4-5-1-16,-22-1 7 16,-18 3 30-16,0 8-24 15,0 8 18-15,0 7-7 16,0 0-21-16,0 0-7 16,-18 39-6-16,-22 18 6 15,-4 19 5-15,-5 12-4 16,9 6 3-16,22 8 4 15,9-1-3-15,9-13 1 16,0-14-6-16,0-23 5 16,0-20-6-16,0-17 1 15,0-14 0-15,0 0 12 0,0-17-8 16,0-29 43-16,0-30-13 16,9-25-31-16,-9-16 2 15,0-10-5-15,-18-6 0 16,-22 0-5-16,-9 20 1 15,32 13 2-15,17 35-3 16,0 15-10-16,40 21 10 16,35 12-28-16,18 12 21 15,23 5 4-15,-1 2 4 16,-8 27 4-16,-23 2 0 16,-17-3 0-16,-18 3-9 15,-18 0 9-15,-22-8-8 16,-9 5 4-16,-31 3-6 0,-45 1 8 15,-39 1 0-15,-10 4-79 16,-17 1-58-16,-4-2-166 16,12-9-409-16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42.8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0 560 0,'0'0'72'16,"0"0"-72"-16,0 0 7 0,0 0-7 16,333 71 31-1,-53-63-4-15,84-5 9 0,59-3-16 16,34 0-20-16,32 0 16 16,8 2-7-16,41-2 2 15,-5 0-2-15,27 0-2 16,-18 0-8-16,-53 4 1 15,-58 7 0-15,-116 9-2 16,-84 6-9-16,-107-4-121 16,-75-2-286-16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43.40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0 614 0,'0'0'80'0,"0"0"-74"15,0 0-6-15,0 0 0 0,0 0-15 16,0 0 15-16,173 57 25 15,67-48-14-15,66-7 12 16,50 1-22-16,26 2 0 16,9 7 6-16,13 2 1 15,-13 1-5-15,4-7-3 16,-21-8-2-16,-19 0-10 16,-40 0-106-16,-57-3-49 15,-49-11 73-15,-54 8-111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48:34.04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907 230 3 0,'0'0'629'0,"0"0"-473"0,0 0-26 16,-263-158-10-16,188 149-23 16,-9 9-40-16,-5 0 2 15,4 16-25-15,10 22-6 16,17 10 5-16,0 11-20 15,27 17 11-15,4 18-5 16,5 17-18-16,13 10 15 16,-8 12-16-16,17 9 1 15,0 7 0-15,0 2 4 16,26-15-5-16,45-23 0 16,32-22 0-16,21-29-3 15,23-25 3-15,12-23 0 16,15-14-1-16,8-26 6 15,9-33-5-15,-27-17 5 0,-21-12-2 16,-37-20 16-16,-39-15 3 16,-41-15-1-16,-26-20 13 15,0-6-22-15,-93-3-2 16,-40 8-10-16,-32 20 9 16,-17 29-20-16,18 34 11 15,4 31-34-15,36 30-33 16,-1 15-118-16,27 15-177 15,14 30-449-15</inkml:trace>
  <inkml:trace contextRef="#ctx0" brushRef="#br0" timeOffset="13745">2408 1178 644 0,'0'0'129'0,"0"0"-8"0,0 0-21 15,0 0 8-15,0 0-43 16,0 0-5-16,0 0-22 16,-49 28-33-16,49-7 17 15,9 1 12-15,0 9-23 16,13 0 22-16,-13 9-27 16,18-1 11-16,-5 1-6 15,-4 1-3-15,13-9 2 16,-4-3-10-16,13-7 0 15,-5-13-4-15,23-9 10 16,31 0-6-16,22-31 53 16,35-35-10-16,14-21 6 15,23-26-27-15,-1-12-22 16,0-5 19-16,-18 0-18 16,-30 22-1-16,-46 32 0 0,-52 34-4 15,-27 30-30-15,-9 12-70 16,-9 8-113-16,-27 38-172 15</inkml:trace>
  <inkml:trace contextRef="#ctx0" brushRef="#br0" timeOffset="14583">4505 1498 410 0,'0'0'203'0,"0"0"-97"0,0 0 5 15,0 0 25-15,0 0-37 16,0 0-30-16,0 9-45 15,0-7-13-15,31 7 5 16,36-1-12-16,35 0 37 16,36-4-19-16,22-4-22 15,31 0 14-15,0-12-14 16,-18-13-41-16,-17-1-239 16,-54 4-252-16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6:35.9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13648 15876 287 0,'0'0'308'16,"0"0"-201"-16,0 0-11 16,0 0 2-16,0 0-38 15,0 0-14-15,89-111-10 16,-72 108-36-16,1 3 6 16,4 0-6-16,5 26-4 15,0 8-3-15,13 14 8 0,-9-3-1 16,-13-9 8-1,8-1-4-15,-4-12 3 0,-13-3-7 16,0-9 0-16,-9-9-6 16,0-2-2-16,0 0 8 15,0 0 23-15,0 0-16 16,9 0 27-16,0-13 27 16,13-25-42-16,5-2-19 15,4-7 2-15,-4 13-2 16,-1 9 0-16,-4 13 8 15,-13 4-16-15,9 8 4 16,-9 0-10-16,13 0 9 16,5 8 5-16,4 12 0 0,-13 3-7 15,8-1 16-15,-3 1-10 16,-14-3 1-16,-1-2-2 16,1-5-8-16,0-8 2 15,-9-5 1-15,13 0-2 16,-13 0 18-16,9 0-3 15,0-13 12-15,9-24-15 16,13-9 7-16,5-2-10 16,13 3 0-16,-23 14 0 15,5 13 0-15,-13 18-7 16,-9 0 2-16,22 0-6 16,-13 23 5-16,4 9 6 0,5 7-19 15,-10-2-60 1,15-3-169-16,-6-3-107 0</inkml:trace>
  <inkml:trace contextRef="#ctx0" brushRef="#br0" timeOffset="1631">15074 15776 548 0,'0'0'125'15,"0"0"-57"-15,0 0 9 16,0 0-47-16,0 0-25 16,0 0 12-16,71 26-8 0,-18 5 6 15,5 6-6-15,0-3-3 16,-9 0 4-16,0 0-10 16,-23-9 1-16,-4-2-2 15,-22-3 2-15,0-6-1 16,0-3 0-16,-22-8-2 15,4-3 0-15,1 0 2 16,8-8 0-16,9-23 0 16,26-21 3-16,41-4-3 15,22-7 0-15,-5 13 1 16,-26 7 7-16,-22 23 3 16,-23 12 3-16,-13 8 28 15,0 0-35-15,0 0-5 16,9 0-2-16,0 0 9 15,0 14-6-15,-9 0 11 0,17 9-12 16,-3 2 19-16,-5 1-21 16,8 5 2-16,-8-6-1 15,22 1 5-15,-13-9-6 16,9 0 0-16,13-8 6 16,9-7-3-16,-14-2-1 15,23 0 3-15,-18-11 35 16,0-11-13-16,-22-7 14 15,-9-3 9-15,-9-1-5 16,0-7 0-16,-40 1-17 0,-14 5-13 16,-17 2 7-1,-4 13-15-15,17 6-6 0,0 13-1 16,32 0 5-16,8 13-15 16,18 24 5-16,0 8-1 15,0 6-2-15,18-6 0 16,17-3-8-16,14-16 4 15,9-9-13-15,17-9 21 16,-4-8 1-16,14 0 3 16,-19-8-2-16,1-15 7 15,-18 3-5-15,-9-5 1 16,-5 0 9-16,-17-4 3 16,-5 1-4-16,-13 8 6 15,0 3 26-15,0 9-34 16,0 4 11-16,0 4-18 0,0 0-2 15,0 0 2 1,9 6-20-16,0 25 20 0,0 9-8 16,0 8 8-16,0-6 0 15,13 3 0-15,14-7-8 16,-5-10 4-16,18-5-5 16,-14-9 2-16,14-8-4 15,-22-6 9-15,-5 0 2 16,-4 0 4-16,-1-6 2 15,-3-19 1-15,-5-7-7 16,-9 7 6-16,0 4 11 16,0 5-13-16,0 10 3 0,0 6 5 15,0 0-8 1,0 0-8-16,9 0-1 0,8 4-12 16,1 18 8-16,4 0 9 15,5-2 0-15,-5-6-6 16,5 4-12-16,0-13 13 15,12 1 4-15,-7-6-12 16,-6 0 8-16,-8 0 5 16,-5-11 0-16,-4-14 7 15,-9-2 1-15,0-9-8 16,0-1 0-16,-9 3 14 16,-22 3-12-16,5 8-1 15,-6 15 0-15,15-1 9 0,8 9-6 16,9 0-6-1,0 9 2-15,0 16-12 0,0 12 6 16,0-3 6-16,26-3-4 16,23-6-5-16,0-8-10 15,9-17 15-15,0 0 3 16,-5 0 1-16,5-5-8 16,0-12 8-16,-10-9 0 15,-16 1 2-15,-6-7 7 16,-17-1-9-16,0-7 10 15,-9 3-8-15,0 6 30 16,-9 6-20-16,-18 5-6 0,19 11 21 16,-15 7-22-1,23 2 2-15,0 0-7 0,0 0-2 16,0 0-6-16,0 0 1 16,0 0-3-16,0 0 3 15,0 0 6-15,9 5 1 16,5-5 0-16,-14 3 9 15,0-3-9-15,0 0 0 16,0 0 0-16,0 0-3 16,0 0 6-16,0 0-3 15,0 0 4-15,0 0 6 16,0 0-10-16,0 0 0 16,0 11-5-16,0 7-2 15,0 1 7-15,17 7 0 16,10-1-4-16,4 1 10 15,-4-7-6-15,4 7 0 0,-5-1 4 16,-3 1-12-16,-6 3 8 16,1-3 0-16,-9-2-4 15,0-10 12-15,-9-2-8 16,0-12 0-16,0 2 4 16,0-2-9-16,-27 0 5 15,-13 0 0-15,-17 0 0 16,21 0-31-16,-13-14-69 15,9-19-108-15,14-16-186 16</inkml:trace>
  <inkml:trace contextRef="#ctx0" brushRef="#br0" timeOffset="-98588">4971 6607 714 0,'0'0'189'0,"0"0"-25"16,0 0-40-16,0 0-9 16,0 0-37-16,0 0-60 15,-9-45 7-15,9 50-25 16,0 35 2-16,0 14 19 16,0 8-4-16,0 3-1 15,0-2 4-15,0-1-13 16,0-9 8-16,9-7-15 15,0-10 4-15,-9-10-3 16,9-11 1-16,-9-7-2 16,0-5 0-16,0-3 13 15,0 0-10-15,0 0 5 16,0-20-5-16,0-19 39 0,0-15-41 16,0-9-1-16,0-10 4 15,-18-4 7-15,0-5-11 16,0 6 0-1,-4 10 4-15,-4 21-8 0,3 20 4 16,6 19 0-16,-1 6-8 16,-22 0-2-16,4 25 10 15,-35 24-6-15,5 4 13 16,8 2-15-16,13-7 8 16,14-9 0-16,22-5-7 15,1-9 3-15,-1-8 0 16,9-11-11-16,0-6-23 0,0 0 34 15,0 0-1 1,17-23-2-16,32-22-6 0,18-17 22 16,8-2-9-16,-8 0 0 15,-9 16 7-15,-9 14-10 16,-23 20 3-16,-12 11 0 16,-5 3-9-16,17 9-2 15,14 31 11-15,9 8 0 16,-4 3 7-16,3-6-9 15,10-5 2-15,-18-6-10 16,5-9-64-16,-5-3-72 16,-23-2-77-16,6-3-83 15</inkml:trace>
  <inkml:trace contextRef="#ctx0" brushRef="#br0" timeOffset="-94411">795 8974 323 0,'0'0'355'0,"0"0"-173"16,0 0-15-16,0 0-18 16,0 0-66-16,0 0-9 15,0-51-43-15,0 51-27 16,0 25 11-16,0 26-14 16,0 20 20-16,0 16 4 15,0 4-17-15,0 3 9 16,-9-7-17-16,-9-10 12 15,9-6-10-15,-4-20-2 16,4-17 0-16,0-17-7 16,9-15 20-16,0-2-13 15,0 0 11-15,0-11-3 16,-18-28 7-16,-13-21-15 0,14-16 0 16,-10-15-5-16,5-13 16 15,13-5-11-15,-9-1 0 16,-4 0 8-16,13 11-14 15,9 11 6-15,0 20 0 16,0 23-14-16,0 20 16 16,9 10-2-16,31 12 0 15,26 3-1-15,10 6-16 16,13 33 17-16,-5 12-8 16,-17 12-5-16,-27 5-14 15,-31 11 13-15,-9 8 3 16,-27 1-8-16,-40-2 6 0,-4-16 13 15,5-13 0 1,8-14-7-16,22-10 9 0,5-7-2 16,14-7 0-16,17 2 8 15,0-5-16-15,48 2 8 16,19-7 0-16,26 1-14 16,-4-8 14-16,-4 5 0 15,-19 3 0-15,1-4-73 16,-18 4-37-16,0-4-68 15,-32 0 6-15,6-8 51 16,-6 0 1-16,-8 0 39 16,0 0 74-16,-9 0 7 15,9 0 1-15,4-8 24 0,-13-18 47 16,0-1 21 0,0-5 0-16,0-2-7 0,0 3 32 15,-13 3-38-15,-5 2-1 16,-22 7-27-16,22 4-10 15,-8 7 27-15,4 2-64 16,4 6-3-16,0 0-4 16,-4 6 6-16,4 27-4 15,9 10 0-15,0 11 9 16,9-1-13-16,0 2 4 16,0-4 0-16,49-6-9 15,-4-14 11-15,12-9-6 0,1-13 2 16,9-9 2-1,-9 0 1-15,-1-11-1 0,-17-21 0 16,-22-7 7-16,0-9 5 16,-18-6-12-16,0-6 0 15,-9 1 11-15,-49 5-5 16,-8 6-4-16,-1 12-2 16,0 13 4-16,9 11 3 15,10 12-7-15,12 0 0 16,5 21-6-16,4 20 4 15,10 14 2-15,17 4 0 16,0 1-5-16,35-7 5 16,32-8 0-16,30-15 0 15,10-8 4-15,4-22-10 16,-13 0 6-16,-23 0 0 0,-8-23-1 16,-36-3 9-16,-4-2-8 15,-18 2 0-15,-9-2 14 16,0 0-12-16,0 6-2 15,-18 7 1-15,0 6-2 16,9 8 1-16,-4 1 0 16,13 0-1-16,0 18-5 15,0 22 6-15,31-1 0 16,18 2 1-16,-5-10-14 16,5-6 13-16,0-5 0 15,9-12-5-15,-9-5 13 16,-14-3-8-16,-4 0 0 15,-4 0 7-15,-5-17-11 0,-13-14 9 16,0-8-5-16,-9-6 7 16,0 2 0-16,-18 0 11 15,-31 6 0-15,9 9-17 16,14 9 34-16,-5 7-33 16,22 9 3-16,9 3-10 15,0 0 3-15,0 0 2 16,0 20 0-16,40 8 5 15,-5-2-11-15,-4-7 6 16,5-2 0-16,-14-5-13 16,-13-6 15-16,-9-4-2 15,0-2 0-15,0 0 4 0,0 0 4 16,0 0-8 0,0-20 0-16,0 2-6 0,-9 0 15 15,0 9-9-15,-4 0 0 16,13 7 11-16,0-1-14 15,0 3 3-15,0 0 0 16,0 0-11-16,0 0 10 16,0 0 1-16,0 0 0 15,22 20 3-15,5 2-6 16,4 4 3-16,-4-3 0 16,13-1-10-16,-5 2 14 15,5-11-4-15,-13-2 0 0,13-5 14 16,0-6-20-1,-5 0 6-15,14-6 0 0,0-17-2 16,-22-7 8-16,4 1-6 16,-22-4 0-16,0-4 8 15,-9-3-3-15,0 0-5 16,-36 4 0-16,-13-1-5 16,0 8 6-16,0 10-1 15,0 8 0-15,14 11-12 16,13 0 8-16,4 2-9 15,18 26 13-15,0 6-1 16,9 1 1-16,40-10 0 16,8-5-5-16,19-6 17 0,4-9-17 15,4-1 5-15,-8-2-54 16,-1 1-27-16,-26 0-88 16,0-1-80-16,-22 2-93 15</inkml:trace>
  <inkml:trace contextRef="#ctx0" brushRef="#br0" timeOffset="-93930">3412 9336 468 0,'0'0'146'0,"0"0"-4"15,0 0-41-15,0 0-27 16,0 0-43-16,0 0-25 16,173-17 22-16,-80 8 9 15,14-1-18-15,-14-7 27 16,-4 3-30-16,-14 0-8 16,-26 2 28-16,-13 1-26 15,-14-1 25-15,-22-2 5 16,0-3-22-16,0 0 25 15,-22-3-31-15,-14 3-12 16,-21 3 14-16,-1 2-7 16,9 4-7-16,13 2 0 15,14 4 15-15,22-1-17 0,0-1 2 16,0 4 0-16,9 0-10 16,40 0 10-16,9 0 0 15,8 0 0-15,-8 7 15 16,9 13-18-16,-18 6 3 15,8 1 0-15,-8 4-4 16,-13 4 9-16,-5 2-5 16,-13 8 0-16,-18 8 3 15,0 9-19-15,-58 15 5 16,-35 2-164-16,-32 6-211 16</inkml:trace>
  <inkml:trace contextRef="#ctx0" brushRef="#br0" timeOffset="-92662">1159 11041 527 0,'0'0'189'16,"0"0"-80"-16,0 0 46 15,-67-148-70-15,50 128 15 16,8 9-49-16,-13 6 28 0,22 5-44 15,-18 0-28-15,-22 16 9 16,-5 26-13-16,-26 21 5 16,5 11-8-16,8 5 14 15,22 6-13-15,19-1-1 16,17 2 0 0,0-1-11-16,35-12 15 0,32-10-4 15,8-12 0-15,5-20 11 16,-13-15-16-16,0-16 5 15,-10 0 0-15,10-22 9 16,0-21 1-16,-1-7-10 16,1-4 1-16,-9 3 10 15,-9 3-2-15,-23 11-9 0,5 12 1 16,-13 7-4 0,-9 13 3-16,-9 5 0 0,9 0-1 15,-9 0-10-15,22 0 10 16,-4 0 1-16,13 14 0 15,-13-5-8-15,-9-4 8 16,-1-5 0-16,-8 0 1 16,0 0 13-16,0 0-12 15,0 0 4-15,0 0 1 16,0-14-3-16,-26-6-4 16,4 3 0-16,4 6-6 15,-9 2 9-15,-4 9-7 0,4 0 4 16,-4 0-15-1,5 31 12-15,-5 9 3 0,22 6 0 16,9-1-8-16,0-6 16 16,0-5-8-16,9-11 0 15,39-6-9-15,-8-9-3 16,5-8 12-16,-5 0 0 16,0 0-8-16,-14-16 18 15,-8-16-10-15,-4 1 2 16,-14-6 10-16,0-2-13 15,0-4 1-15,-14 4 0 16,-30 8-1-16,4 11 3 16,-9 11-2-16,5 9 0 0,4 0-10 15,31 5 0 1,0 27 10-16,9 5 0 0,9 0-12 16,40-6 16-16,17-9-4 15,19-10 0-15,12-12-9 16,5 0 3-16,-4-9 6 15,-22-22 0-15,-1-9-5 16,-17-5 6-16,-18-3-1 16,-22-8 4-16,-9-10 10 15,-9-5-10-15,0 1-3 16,-18 5 3-16,-22 10 26 16,4 19-29-16,-4 16 19 15,14 13 8-15,17 7-19 16,-13 18-11-16,13 48 2 0,0 21 0 15,9 15 8-15,0-3-8 16,49-5 0-16,0-9-3 16,17-12 17-16,1-10-14 15,-9-18 0-15,17-11-18 16,10-17 6-16,21-14-66 16,10-3-84-16,8 0-214 15</inkml:trace>
  <inkml:trace contextRef="#ctx0" brushRef="#br0" timeOffset="-92079">3629 11229 631 0,'0'0'123'16,"0"0"-24"-16,0 0 15 16,0 0 0-16,-226-2-70 15,212 2-16-15,14 0-1 0,0-3-27 16,0 3 0-1,23 0-2-15,25 0 2 0,28 0 28 16,8 0-23-16,14-3 10 16,-5-5-6-16,5-4-2 15,-13-7 14-15,-10-4-11 16,-17-2 4-16,-18 2 37 16,-22 0-34-16,-18 3 17 15,0 1 6-15,0-7-36 16,-27 3 14-16,-22 1-18 15,22 3 0-15,-13 4 1 16,32 7 6-16,-1 5-7 16,9 3 0-16,0 0 3 15,0 0-9-15,0 0 0 16,35 16 6-16,14 10-13 0,0-3 16 16,9-6-3-16,8 0 0 15,1 0 11-15,-9 0-11 16,-9 3 0-16,-23 3 1 15,-17 7-7-15,-9 7 6 16,-26 8-11-16,-50 9-13 16,-22-4-152-16,-8-4-152 15,12-3-529-15</inkml:trace>
  <inkml:trace contextRef="#ctx0" brushRef="#br0" timeOffset="-87688">5726 9214 211 0,'0'0'180'0,"0"0"-45"16,0 0-1-16,0 0 3 0,0 0-32 15,0 0 13 1,0 0-27-16,-93-158-7 0,84 135 15 15,-13-2-50-15,13-1 8 16,0 6-2-16,0 1-37 16,0 10 34-16,9 4-37 15,-9 5-5-15,-13 0-4 16,4 8 6-16,-8 29-12 16,-14 16 0-16,9 6 17 15,22 5-22-15,9 0 5 16,22-1 0-16,36-1-11 15,17-9 17-15,10-7-6 16,13-15 0-16,-5-14-3 16,5-14-2-16,-5-3 5 0,-13-5 0 15,-14-26 7 1,-17-10 2-16,-22-10-9 0,-9-8 1 16,-18-15 11-16,0-10 2 15,-27-4-11-15,-40 0-1 16,-21 15 16-16,-28 13-14 15,5 18-4-15,4 14 0 16,1 17 6-16,30 11-20 16,10 5 14-16,17 46-53 15,40 22-21-15,9 26-123 16,0 12-218-16</inkml:trace>
  <inkml:trace contextRef="#ctx0" brushRef="#br0" timeOffset="-86871">6273 11572 572 0,'0'0'220'0,"0"0"-69"16,0 0-8-16,0 0-8 16,-134-146-67-16,108 126 13 15,-5 3-43-15,13 6-5 16,0 4 21-16,5 5-48 15,4 2 24-15,9 0-19 16,-9 0 1-16,0 34-12 16,-9 16 1-16,-4 10 7 0,13 11-5 15,9 0-3-15,0 5 0 16,9-5 0-16,40-3 11 16,9-12-12-16,17-10 1 15,23-11 0-15,-5-22-7 16,5-13 7-16,-13 0 0 15,-19-17 4-15,5-29 4 16,-17-10 4-16,-6-15-12 16,-25-11 2-16,-14-6 32 15,-9 4-18-15,-49 4-1 16,-36 18 14-16,-12 19-24 16,-10 21 8-16,22 10-13 15,10 12-9-15,8 0-1 16,10 12-57-16,-1 27-74 0,0 10-79 15,9-2-332-15</inkml:trace>
  <inkml:trace contextRef="#ctx0" brushRef="#br0" timeOffset="-84339">3536 1868 75 0,'0'0'302'0,"0"0"-151"15,0 0-51-15,0 0 24 16,0 0 2-16,0 0-38 0,-200 66 25 16,169-55-41-1,22-4-8-15,0-3 12 0,9-1-35 16,0-3 13-16,0 0-15 16,0 2-33-16,0 2 14 15,27-2-20-15,31 1 0 16,30-3 11-16,6 0-11 15,-19 0-48-15,-26 3-198 16,-31-3-315-16</inkml:trace>
  <inkml:trace contextRef="#ctx0" brushRef="#br0" timeOffset="-83018">4753 2117 589 0,'0'0'184'0,"0"0"-101"0,0 0 15 15,0 0 13-15,0 0-39 16,0 0 8-16,-57-11-35 16,57 11-27-16,0 0 5 15,8-3-23-15,28-3 0 16,31-2 7-16,48-3 5 16,32 5-24-16,13 0 12 15,4 1-260-15,-31-1-193 16</inkml:trace>
  <inkml:trace contextRef="#ctx0" brushRef="#br0" timeOffset="-82168">6628 1965 363 0,'0'0'162'0,"0"0"-98"15,0 0-2-15,0 0 47 16,0 0-33-16,0 0-22 15,9 14-34-15,31-9-3 16,9 1 24-16,18-4-25 16,-1-2-3-16,10 0 29 15,8 0-31-15,14-13 19 16,0-19 9-16,4-10-23 16,-4-12 47-16,-14-11-34 15,5-14-5-15,-23-8 20 16,-17-13-33-16,-22-5 15 0,-9-8 11 15,-18-15-34-15,0-2 27 16,-45 7-27-16,-35 14 1 16,-13 27 21-16,-40 31-23 15,-14 23-2-15,-26 25 0 16,-9 3-3-16,0 48-1 16,22 23 4-16,13 23 0 15,45 21-6-15,13 18 13 16,53 14-7-16,28 3 0 15,8 1 10-15,75-9-10 16,41-15 0-16,17-19 1 16,18-24-17-16,13-22 0 15,18-22-28-15,18-23-5 0,5-17-50 16,-36 0-75-16,-32-22-155 16,-61-18-150-16</inkml:trace>
  <inkml:trace contextRef="#ctx0" brushRef="#br0" timeOffset="-56069">7930 11649 681 0,'0'0'236'15,"0"0"-94"-15,0 0 2 16,0 0-27-16,0 0-72 0,0 0 1 16,0 0-38-16,-18 18-5 15,-13 25 41-15,-13 21-31 16,-14 4 0-16,-18 2-9 15,-4 10 4-15,-4-7-12 16,8-2 4-16,19-9-66 16,26-10-61-16,31-16-202 15,0-11-210-15</inkml:trace>
  <inkml:trace contextRef="#ctx0" brushRef="#br0" timeOffset="-55545">8276 11471 589 0,'0'0'163'0,"0"0"-59"16,0 0-6-16,0 0-28 15,0 0-20-15,0 0-27 16,134-80-22-16,-68 80 13 16,1 0-13-16,9 3 0 15,-5 9 5-15,-18 8 2 16,-13-1-8-16,-22 4 0 16,-18 8-12-16,0 6 10 0,0 5-5 15,-58 3 7-15,-9-1 12 16,1-14-3-16,21-10-9 15,14-14 2-15,13-6 6 16,18 0 4-16,0 0-11 16,0 0 0-16,0 0 14 15,0 0-12-15,18-3 15 16,22-12-18-16,18 4 4 16,0 9-11-16,8 2 7 15,1 0 0-15,0 13-8 16,-1 22 8-16,-17 4 0 15,-13 10 5-15,-28-2-1 16,-8-4 9-16,0-7-13 0,-53-9 0 16,-36-16 15-16,-4-5-12 15,-14-6 2-15,-8 0-5 16,-1-12-13-16,23-13-85 16,4-10-261-16</inkml:trace>
  <inkml:trace contextRef="#ctx0" brushRef="#br0" timeOffset="-47527">12999 640 164 0,'0'0'138'0,"0"0"-58"0,0 0-13 15,0 0-8-15,0 0-21 16,0 0 16-16,-155-159-37 15,88 148-9-15,0 6 22 16,-17 5-25-16,-23 0 10 16,1 0 13-16,-10 2-28 15,1 14 28-15,12 5-28 16,-12 6 9-16,-9 14-5 16,-1 11-3-16,-8 15-1 15,17 11 0-15,-8 16 10 16,17 5-10-16,10 6 0 0,21-3 7 15,9-3-17 1,19-6 10-16,21-2 0 0,18 8-5 16,9 0 15-16,0 0-10 15,0-10 0-15,36-11 3 16,12-7-18-16,28-11 15 16,13-7 0-16,26-5-1 15,19-8 9-15,17-5-3 16,13-14-5-16,18-3 11 15,-9-4-10-15,10-3-1 16,-15 3 0-16,-3-5 2 16,-1-4 10-16,9-1-12 15,5-4 0-15,35 0 17 16,18-7-24-16,18-15 7 0,27 2 0 16,13-6-12-16,8 1 23 15,1 0-11-15,-14-1 0 16,5 4 6-16,-14 1-10 15,-12 2 4-15,-6-1 0 16,-8 6-3-16,-9 0 10 16,0-1-7-16,0 7 0 15,-14 0 8-15,5-1-10 16,-31-8 2-16,5 0 0 16,-5-6-11-16,-9-4 16 15,-9-2-5-15,0-3 0 16,-18 1 13-16,-13 0-15 15,-17-5 2-15,-19-1 0 16,-17-6-4-16,-23 1 8 16,-17-4-4-16,-22-4 21 0,-5-7-20 15,-22-8 45-15,-9-5-31 16,0-8-13-16,0-4 46 16,0-6-40-16,0-8-6 15,-27-3-2-15,-13-3 20 16,-18 1-15-16,-26 10-5 15,-40 0 0-15,-50 7-9 16,-48-2 15-16,-44 8-6 16,-32 10 0-16,-9 14 12 15,-26 20-12-15,-5 22 0 0,-35 12 4 16,-40 35-24-16,-76 43 20 16,-84 27-19-16,-80 14-131 15,-27 9-253-15</inkml:trace>
  <inkml:trace contextRef="#ctx0" brushRef="#br0" timeOffset="-45952">13417 826 238 0,'0'0'166'0,"0"0"-109"0,0 0 24 15,-111-184-7-15,71 139-45 16,-18 0 34-16,-9-6-38 16,1-1-6-16,-10-1 18 15,-4-4-29-15,-13 7 15 16,-5-1-7-16,5 9-4 15,-14 10-12-15,1 6 0 16,3 15 0-16,-12 11-1 16,-10 0 11-16,-12 3-10 15,-5 28 0-15,8 4 6 0,1 7-12 16,18 3 6-16,8 9 0 16,22 5-3-16,-3 3 18 15,21 3-15-15,0 6 0 16,1 8 8-16,8 17-15 15,-9 18 7-15,10 19 0 16,-1 17-14-16,9 12 28 16,4 7-14-16,-3 4 0 15,8-3 16-15,4-9-11 16,14-16-5-16,13-15 0 16,9-6-1-16,0-5 16 15,0 0-15-15,0 9 0 16,0 16 14-16,0 23-23 15,0 26 9-15,-9 13 0 16,9 10 33-16,-9 1-16 0,9-16 13 16,0-8 1-16,0-21-24 15,27-22 31-15,4-8-34 16,5-9 2-16,-5-5 20 16,9-1-11-16,-23 9-10 15,-8 5-5-15,0 12 11 16,-9 3 0-16,9-15-11 15,13-10 0-15,14-24-10 16,4-13 20-16,18-12-10 16,8-8 0-16,1-7 8 15,-1-7-18-15,10-7 10 16,4-2 0-16,4-3-12 0,1-5 19 16,4-3-7-16,4 0 0 15,5-1 10-15,-23-8-7 16,1-5-3-16,-19-10-4 15,10-8-12-15,-9-8 24 16,9 0-8-16,12-10 7 16,6-25 13-16,-1-10-15 15,5-6-5-15,-13-14 2 16,-1-8-4-16,-17-18 2 16,-18-22 0-16,9-12 1 15,-23-11 17-15,6-8-18 16,-24-14 0-16,1-7 4 15,-9-2-15-15,9-1 11 0,9 14 0 16,4 4-9 0,5-3 21-16,13-3-12 0,9-2 0 15,-14-10 10-15,14-4-21 16,-22-6 11-16,4-2 0 16,-22-5-12-16,-9-5 24 15,0 0-12-15,0-3 0 16,-27 4 12-16,-13 11-23 15,-9-1 11-15,-8 12 0 16,12 10-15-16,-4 1 26 16,0 8-11-16,0-6 0 15,1-1 12-15,-10-6-22 0,-9 2 10 16,-8 0 0 0,-10 11-19-16,-4 14 26 0,-4 20-7 15,26 18 0-15,1 17 12 16,26 5-23-16,0 9 11 15,22 8 0-15,9 9-11 16,9 14 11-16,-9 18-10 16,-13 13-27-16,-13 3-165 15,-54 0-243-15</inkml:trace>
  <inkml:trace contextRef="#ctx0" brushRef="#br0" timeOffset="-44062">19606 435 282 0,'0'0'168'16,"0"0"-98"-16,-183-158-7 16,108 107 18-16,-1 3-43 15,-21 3 1-15,-10 2 7 16,14 9-42-16,-14 3 42 15,-17 11-39-15,-19 15-5 16,-3 5 11-16,-14 0-1 16,-4 28-12-16,21 12 0 15,19 7 17-15,17 10-25 16,10 10 8-16,12 10 0 16,19 11-9-16,8 12 19 0,9 15-10 15,22 22 0-15,-4 13 10 16,5 2-12-16,17-1 2 15,0-9 0-15,9-7-7 16,0 4 15-16,0-1-8 16,-14-2 0-16,-3-12 16 15,-1-7-21-15,-22-7 5 16,13-8 0-16,5-3-10 16,4-3 19-16,9-5-9 15,9 0 0-15,0 0 9 16,0 7-12-16,9 10 3 15,31 11 0-15,-4 6 3 0,22-1 9 16,-1-8-8 0,1-8 13-16,0-3-10 0,-9-7 27 15,0-1-26-15,-14-1-3 16,-13-2 15-16,-4-4-16 16,0-2-4-16,-9-1 2 15,-9 2 17-15,0-2-15 16,9 1-4-16,-9-1 0 15,13-2-7-15,-4-3 7 16,0 0 0-16,0-2 0 16,-1 5 14-16,1 6-14 15,-9 13 0-15,0 12 2 0,0 4 11 16,0-1-12-16,0-15 12 16,0-10 3-16,0-10 2 15,0-5-8-15,0-2-10 16,0-2 11-16,0-14-12 15,23-2 1-15,-6-5 0 16,10-9 0-16,-5 1 15 16,5-7-15-16,13-8 0 15,-13-2 5-15,13-4-24 16,-1-5 19-16,-12-6 0 16,13 0-8-16,5-3 22 15,3 1-14-15,10-6 0 16,9-4 11-16,-1-2-15 15,14 0 4-15,-4-8 0 16,0-26-10-16,12-12 29 16,-3-13-19-16,-10-11 0 15,-8-12 11-15,-9-12-5 0,-18-17-6 16,-5-24 0-16,-4-27-6 16,-4-25 17-16,-14-11-11 15,-4-11 0-15,9-1 13 16,9 0-20-16,4-7 7 15,18-15 0-15,8-18-9 16,1-7 19-16,-13-15-10 16,-14 6 0-16,-14 11 11 0,-17 9-18 15,0 11 7 1,-40 1 0-16,-13-8-11 0,-18-1 16 16,-13 0-5-16,-10 5 0 15,-12 5 7-15,-28 21-13 16,-3 22 6-16,-14 24 0 15,-5 26-24-15,5 30 24 16,9 29 0-16,17 28-5 16,10 43-35-16,8 13 11 15,1 65-124-15,4 28-108 16,4 31-302-16</inkml:trace>
  <inkml:trace contextRef="#ctx0" brushRef="#br0" timeOffset="-3100">15420 7380 365 0,'0'0'121'16,"0"0"-48"-16,0 0 37 16,0 0-43-16,0 0-28 15,0 0 10-15,-239-23-29 16,163 23-8-16,0 0 12 15,-12 0-23-15,12 0 15 16,1 0-15-16,8 0 7 0,9 0-8 16,9 0 0-16,0 0 0 15,1 0-1-15,12 9 5 16,5-2-4-16,-5 6 0 16,5-8 3-16,22 1-8 15,-8 0 5-15,8-4 0 16,9 1-4-16,0 3 6 15,-14 8-4-15,14 9 2 16,-8 8 0-16,-10 3 44 16,18 6-18-16,0 3 14 15,0 4 22-15,0 10-46 16,0 8 28-16,0 6-9 16,-9 8-31-16,0 3 25 15,-4 0-15-15,13 0-4 16,-9 0 16-16,0 3-20 0,0 3 4 15,0 6-1-15,-9 2-3 16,-4 3 1-16,13 3-7 16,9-3 0-16,-9 3-3 15,0-6 9-15,9-1-6 16,0 3 0-16,0-2 4 16,0-3-7-16,0 0 3 15,0-5 0-15,0 0-3 16,9 3 5-16,0-1-2 15,0 6 0-15,13 1 7 16,-4 1-11-16,-9 2 4 16,9-1 0-16,4-3 2 0,-4 0 5 15,0 9-4-15,4 3 20 16,4 7-18-16,14 2 16 16,-4-1-11-16,13-3-10 15,0-5 21-15,-14-7-19 16,-4-4-2-16,-4-6 4 15,-5 2 5-15,-13 3-8 16,0 4-1-16,-9 1 5 16,0 10-4-16,0 5-1 15,0 12 0-15,0 4 2 16,0 1 2-16,0-8-4 16,0-4 0-16,0-4 6 15,0-7-8-15,9-3 4 0,0-8-2 16,-9-4 6-1,0-11 0-15,13-5-2 0,-13-8-4 16,0-3 0-16,9-6 0 16,-9-5 0-16,0-1 0 15,0-2 2-15,0 6 6 16,0-4-7-16,0 1-1 16,0-4 4-16,0-2-3 15,0-2-1-15,0-4 0 16,0 3-2-16,0 3 10 15,0-6-8-15,0 9 0 16,0-7 5-16,0 2-6 0,0 2 1 16,0-2 0-16,0 1 2 15,0-2 7-15,0 2-9 16,0-7 3-16,0 1 4 16,0-5-3-16,0-2-4 15,0-12 0-15,0-5-4 16,0-3 7-16,0-11-3 15,0-4 0-15,0 2 0 16,0-4-3-16,0 0 3 16,0 0 0-16,0 0-6 15,0 0 10-15,0 0-4 16,0 0 0-16,0 0 5 16,0 0-11-16,0 0 6 15,18 0-7-15,8 0 4 16,5 0 6-16,18 0 3 0,-13-9-5 15,13 1 8-15,0-1-9 16,8-2 0-16,10-6 0 16,17 3-3-16,14-9 3 15,9 3 0-15,-14 0-3 16,14 2 14-16,-14 5-13 16,-13 5 2-16,-4 2-2 15,-10 6-8-15,1 0 7 16,-1-6-1-16,10 6 3 15,4 0-11-15,-13 0 10 16,8 0-1-16,-8-5 0 16,-9 2-7-16,-10-1 10 0,10 2 0 15,-22-1-5-15,-14 1 11 16,-4 2-6-16,-9 0 0 16,-1 0 0-16,-8-4-7 15,0 4 7-15,0 0 0 16,0-2 11-16,9-12-9 15,5-2 4-15,3-12-6 16,1-2 5-16,4-1-1 16,-22-4-4-16,0-1 0 15,0-1 7-15,0-2 2 16,9-4-7-16,0-8-2 16,-9-3 8-16,9-2-5 15,0-3-3-15,-9-10 0 16,0-1 10-16,0-4 0 15,0 1-10-15,-9-1 0 0,-18 0 11 16,-4 9-7-16,-9-5-4 16,14 4 0-16,-5 7 16 15,13 2-10-15,0 6-6 16,9 1 0-16,9 2 8 16,-9-5-2-16,9 1-6 15,0-5 0-15,-13 3 4 16,4-3 5-16,0 4-9 15,0-4 10-15,-9 2-4 16,-4 0 5-16,13-2-11 0,1-2 0 16,8-3-3-1,0-7 6-15,0-1-3 0,0-6 0 16,0-2 10-16,0 1-11 16,0 7 1-16,0 2 0 15,0 6-5-15,0 0 7 16,0 0-2-16,0 0 0 15,0-1 5-15,0-5-5 16,0-2 0-16,0-1 2 16,0-3-7-16,0 4 5 15,0-4 0-15,0 6-3 16,0-3 13-16,8-5-10 16,-8 2 0-16,0-4 0 15,0 7-4-15,0 2 4 16,9 7 0-16,-9 5-3 0,0 1 9 15,0-1-6 1,0 6 0-16,0-3 1 0,0 3-7 16,0-5 6-16,0-7 0 15,0-4-5-15,0-5 13 16,0-4-8-16,0 3 0 16,0-4 5-16,0 6-10 15,0 3 5-15,0 3 0 16,0 6-7-16,0-3 13 15,0 0-6-15,-9-3 0 16,9-9 11-16,0 0-23 16,0-5 12-16,0 2 0 0,0 0-3 15,0 7 9-15,0-1-6 16,0 4 0-16,-17-2 9 16,-1 2-19-16,-4-1 10 15,13-3 0-15,-9 3-7 16,-4-1 13-16,13 7-6 15,0 3 0-15,-9 3 9 16,0 2-17-16,-4 3 8 16,-4 1 0-16,-6-3-8 15,6 0 15-15,-5-6-7 16,13-6 0-16,-9-9 9 16,14-6-14-16,-5 4 5 15,9 0 0-15,0 5-6 16,-13 3 6-16,13 6 0 15,0 5 0-15,1 3 10 0,-10 9-12 16,-4 5 2-16,13 12 0 16,-9 11-10-16,18 6 12 15,0 8-2-15,0-1 0 16,0 4 7-16,0 0-13 16,0 0 6-16,0-2 0 15,0 2-7-15,0 0 7 16,0 0 0-16,0 0-2 15,0 0 5-15,0 0-5 16,0 0 2-16,0 0 0 0,0 0-6 16,0 0 6-1,0 0 0-15,0 0-1 0,0 0 9 16,-9 0-8-16,0 0 0 16,-13-3 2-16,-27 3-11 15,-18-2 9-15,-17 2 0 16,-49 0-5-16,-41 14-2 15,-25 22-11-15,-15 10-75 16,5-1-118-16,27-3-146 16</inkml:trace>
  <inkml:trace contextRef="#ctx0" brushRef="#br0" timeOffset="3418">306 2120 235 0,'0'0'167'16,"0"0"-51"-16,0 0-66 15,0 0-4-15,0 0 9 0,0 0-55 16,0 0 3-1,49-3 4-15,26 3-5 0,23 0 13 16,-4 0-15-16,-6 3-51 16,-30 11-222-16</inkml:trace>
  <inkml:trace contextRef="#ctx0" brushRef="#br0" timeOffset="3828">31 3309 293 0,'0'0'168'0,"0"0"-70"0,0 0 13 15,0 0-9-15,0 0-54 16,0 0-16-16,-9-8-31 16,75 2 15-16,28 3-6 15,-5 3-1-15,4 0-18 16,5 15-35-16,-32 26-493 16</inkml:trace>
  <inkml:trace contextRef="#ctx0" brushRef="#br0" timeOffset="4216">0 5418 541 0,'0'0'122'0,"0"0"-16"16,0 0 4-16,0 0 6 16,0 0-110-16,0 0 19 15,279-37-1-15,-79 9-20 16,14 14 1-16,-14 14-5 16,-58 17-511-16</inkml:trace>
  <inkml:trace contextRef="#ctx0" brushRef="#br0" timeOffset="5751">19032 7057 383 0,'0'0'179'0,"0"0"-116"15,0 0 4-15,0 0-10 16,0 0-23-16,0 0 28 16,49 14-39-16,-13-5 16 0,22-3-8 15,-1-1-27-15,19 1 23 16,22 0-22-16,26-5 3 16,27 3 13-16,22-4-17 15,41 0 1-15,21 0 2 16,54 0 4-16,26-5-1 15,41-4-10-15,-1 1 3 16,-13 2-9-16,-22 6 6 16,-53 0 0-16,-19 0 0 15,1 0 11-15,9 0-11 16,40 0 0-16,57 0 8 16,67-9-7-16,76-10-1 15,57-1 0-15,27 0 12 0,5 3 2 16,-23 9 5-1,-49-1-3-15,-71 3-7 0,-70 0 15 16,-99-2-22-16,-53 2 1 16,-62-1 11-16,-35 0 3 15,-10-1-14-15,1 2-3 16,-19 0 14-16,-12 3-24 16,-19 3 10-16,-8-2 0 15,-27 2-8-15,-31 0 6 16,0 0-44-16,-71 14-91 15,-62 6-180-15</inkml:trace>
  <inkml:trace contextRef="#ctx0" brushRef="#br0" timeOffset="7692">19192 7112 302 0,'0'0'164'0,"0"0"-60"16,0 0 7-16,0 0 4 15,0 0-75-15,0 0 6 16,-35 53 20-16,35-2-28 15,0 18 19-15,0 9-42 16,0 13 24-16,-9 13 19 16,-4 15-55-16,4 7 10 15,0 8-8-15,0-6 12 0,9-9-10 16,0-5-7-16,0-7 0 16,0-5-5-16,0-12 14 15,0-8-9-15,9-19 0 16,-9-15 9-16,0-21-9 15,9-6 0-15,0-10 2 16,-9-5-8-16,13 2 6 16,-13-1 0-16,0-5 0 15,9 1 12-15,-9-3-12 16,0 0 0-16,0 0 1 16,9 0-10-16,0 3 9 15,-1-3 0-15,24 0-1 16,12 0 16-16,14 0-15 0,22 0 0 15,13 0 4 1,40 0-11-16,5 0 7 0,22-8 0 16,22-5-4-16,9-1 16 15,40 0-12-15,9 2 0 16,9 5 0-16,-9-2-8 16,-9 1 8-16,-13 2 0 15,4 0-11-15,-13 0 24 16,4 3-13-16,-13 1 0 15,8-1 7-15,6 1-21 16,-14-2 14-16,22 2 0 16,-4-1-5-16,13 3 16 0,0-2-11 15,8 2 0-15,-39-4 6 16,0 4-20-16,-18-3 14 16,10 0 0-16,7-2-6 15,6-1 14-15,4 1-8 16,13-1 0-16,-5 0 7 15,6 0-11-15,-15 6 4 16,-3 0 0-16,-14 0-13 16,0 0 19-16,0 0-6 15,9 0 0-15,22 0 10 16,5 0-16-16,26-5 6 16,4-1 0-16,10 3-11 15,-9 0 16-15,-9 1-5 0,-27 2 0 16,-31 0 11-1,-9-4-15-15,-27 2 4 0,-4-4 0 16,-17-2-7-16,12 2 7 16,-4 1 0-16,10-1 0 15,-15 0 15-15,-3-2-21 16,-10 2 6-16,-40 0 0 16,-17 4-10-16,-9 2 10 15,-18 0 0-15,-23 0-4 16,1 0 18-16,-4 0-20 15,3-3 6-15,1 0 0 16,0 0-6-16,13 0 8 16,-22 0-2-16,9 1 0 15,-5-2 8-15,-4 2-8 0,-9-4 0 16,0-2 8-16,0-9-1 16,0-6-6-16,0-5-1 15,0-3 38-15,0-9-27 16,-9-2 29-16,-4-4-37 15,13-2 10-15,0 0 6 16,0-8-19-16,0-12 0 16,0-6 10-16,0-8 7 15,0-3-14-15,0 0-3 16,0-5 8-16,0 4 5 16,-18 7-13-16,9 5 1 15,0 10 5-15,0-2 11 16,-4 4-17-16,-5-1 0 0,0 7 14 15,9 0-17-15,-13 7 3 16,-4 4 0-16,-5 6-5 16,4 4 13-16,9 7-8 15,-13 5 0-15,13 4 14 16,0 2-19-16,5 3 5 16,4 0 0-16,0 2-14 15,0 1 21-15,1-3-7 16,-1 0 0-16,0 0 15 15,-5-3-23-15,-3-1 8 16,-23 0 0-16,-36 5-17 16,-48 11 15-16,-58 2 2 0,-49 15-7 15,-54 32-100-15,-30 1-66 16,-32-11-144-16</inkml:trace>
  <inkml:trace contextRef="#ctx0" brushRef="#br0" timeOffset="8509">24852 6491 400 0,'0'0'121'0,"0"0"-32"16,0 0 62-16,0 0-34 16,0 0-33-16,0 0-9 0,-8-29-71 15,30-1 5 1,4-4 5-16,23 2-8 0,-13 4 13 15,-5 11-19-15,-4 6 5 16,4 11-15-16,-13 0 11 16,22 6-1-16,-14 25 0 15,5 14 13-15,-13 11-17 16,-9-1 4-16,0-5-20 16,-9-10 20-16,0-15-28 15,9-12 20-15,-9-6 4 16,0-7 8-16,0 0-5 15,0-6 1-15,0-22 0 16,13-5-6-16,5-8 8 16,8-4-2-16,14 3 0 0,0 4 9 15,5 8-13 1,-14 15 4-16,-4 10-7 0,4 5-6 16,-5 0 10-16,5 25 3 15,5 10-5-15,-5 4 14 16,5 4-20-16,-5 2-88 15,9-2-145-15,-14-6-103 16</inkml:trace>
  <inkml:trace contextRef="#ctx0" brushRef="#br0" timeOffset="9552">26216 6344 298 0,'0'0'211'0,"0"0"-92"15,0 0 2-15,0 0-46 16,0 0-7-16,0 0-48 16,-173-66-17-16,142 117 8 15,4 12 2-15,-4 2-13 16,31-3 0-16,0-3 12 15,0-5-16-15,58-14 4 16,9-8 0-16,13-17-4 16,-5-5 9-16,10-10-5 15,-10 0 0-15,5-15 14 0,-13-18-8 16,-1-10-6-16,1-2 0 16,-18 0-2-16,0 0 6 15,-14 8-4-15,-17 11 0 16,4 9 10-16,-13 14-15 15,0 3 5-15,0 0 0 16,0 12-17-16,13 10 21 16,-22 1-4-16,18-3 0 15,-9-6 10-15,0-6-13 16,-9-2 3-16,0-6 0 16,0 0 1-16,0 0 7 15,0 0-8-15,0-18 0 16,0-1 14-16,-9-7-15 0,-18 4 1 15,5-3 0-15,4 5-1 16,-9 5 12-16,-4 10-4 16,14 5 20-16,-1 0-21 15,-13 3 6-15,13 31-12 16,-4 8 1-16,22 3-10 16,0-2 9-16,0 2 0 15,0-8-7-15,22-3 19 16,-4-9-12-16,13-7 0 15,-5-13 0-15,-8-5-10 16,4 0 10-16,-4-5 0 16,0-22 1-16,4-3 11 0,-13-7-12 15,0 1 0-15,-9-2 9 16,0 2-13-16,0 7 4 16,0 7 0-16,-18 5-3 15,-13 11 13-15,-9 6-10 16,13 0 0-16,1 3 4 15,4 31-16-15,13 3 12 16,9 5 0-16,0 4-12 16,40-9 20-16,35-6-8 15,23-15 0-15,26-16 8 16,10 0-13-16,8-13 5 16,-9-25 0-16,-26-4-6 15,-32-6 15-15,-26-6-9 0,-31-8 9 16,-18-8-5-1,0-8 44-15,0 2-14 0,-45 0-6 16,5 8 30-16,-8 14-58 16,21 13 30-16,5 25 1 15,13 14-20-15,9 2-18 16,0 28 7-16,0 33 0 16,9 25-15-16,22 18 20 15,-13 2-5-15,13-7 0 16,4-17 14-16,23-14-19 15,9-15 5-15,8-18 0 16,5-10-16-16,-13-14-22 0,-9-5-76 16,-23-6-40-16,-13 0-114 15,-22 0-110-15</inkml:trace>
  <inkml:trace contextRef="#ctx0" brushRef="#br0" timeOffset="13062">11848 9931 446 0,'0'0'177'16,"0"0"-70"-16,0 0-2 16,0 0 13-16,0 0-17 0,0 0-33 15,-97-40-29-15,97 40-34 16,0 14-7-16,0 40 21 16,13 31-19-16,5 14 38 15,0 8-34-15,-10-2 21 16,-8-5-25-16,0-7 12 15,0-8-8-15,0-11-4 16,-8-21 0-16,-10-24 3 16,9-13 13-16,9-16-16 15,-22 0 11-15,-5-14-7 16,-4-28 5-16,13-20-9 16,-8-17 0-16,17-21 8 0,9-22 1 15,0-16-9-15,0-3 0 16,26 10 10-1,-8 24-20-15,13 27 10 0,-4 27 0 16,-5 21-12-16,-4 13 17 16,8 13-5-16,6 6 0 15,3 0-3-15,5 28-7 16,-13 15 10-16,13 7 0 16,-31 13-14-16,0 7 1 15,-9 16 11-15,0 10 2 16,-9 5-24-16,-40 1 12 15,13-16 4-15,-4-19-25 16,22-15 29-16,10-19-46 0,8-13 24 16,0-8 22-1,8-7-10-15,19-2 9 0,4-3 5 16,5 0 0 0,4 0-11-16,-9-13 16 0,4-2-5 15,5 3 0-15,-13 4-9 16,4 5-51-16,-22-3-45 15,9 0 30-15,-9-2 55 16,4 2-17-16,-4 1 37 16,0-1-7-16,-9 3 20 15,0-2-11-15,0-1 5 16,0 0 13-16,0-5 26 16,0 1-11-16,-31-6-11 15,13 8 24-15,-9 2-26 16,-4 6 41-16,4 0-30 0,19 0-30 15,-15 14 6 1,14 23-8-16,-8 12-1 0,17 2 0 16,0-3 9-16,0-5-9 15,9-7 0-15,17-11 3 16,14-8-15-16,9-11 12 16,-13-6 0-16,13 0-6 15,-1-23 21-15,-8-10-15 16,-13-4 0-16,-18-3 9 15,-9-2 3-15,0 2-11 16,-18 0 1-16,-22 3 60 16,-9 9-55-16,5 5 23 0,-5 9-13 15,9 6-5-15,4 8 3 16,14 0-15-16,13 11 0 16,9 23-10-16,0 5 17 15,0 4-7-15,0-6 0 16,9-6 7-16,22-5-18 15,5-9 11-15,4-9-7 16,9-8-8-16,0 0 5 16,-5 0 10-16,5-14 0 15,-9-11 13-15,-13 3-14 16,-5-5 1-16,-13-4 0 16,0 0 4-16,-9 4 1 15,0 1-5-15,0 11 2 0,0 7 16 16,0 8-9-16,0 0-9 15,0 0 0-15,0 17-11 16,0 15 10-16,0 6 1 16,0-1 0-16,0-3 7 15,26-5-16-15,-4-4 9 16,5-8-6-16,-9-3-10 16,4-9 11-16,-13-1-5 15,0-4 6-15,0 0 2 16,-9-20 2-16,9-9 0 15,-9 4 2-15,0-3-4 16,0 5 5-16,0 6-3 0,0 8 0 16,0 4 15-1,0 5-19-15,0 0 4 0,0 0-10 16,0 28 0-16,13 6 10 16,-4-5 0-16,9-1-2 15,8-8 1-15,14-7 1 16,-9-4 0-16,-4-9 4 15,4 0-20-15,-4-5 17 16,-9-18-1-16,-10-5 5 16,6-3 9-16,-14-6-14 15,0-6 0-15,0 2 6 16,-14 0-3-16,-12 10-3 16,-1 3 0-16,5 14 8 0,-5 11 9 15,5 3-17 1,13 3 0-16,0 30-2 0,9 7-8 15,0 1 10-15,0-8 0 16,9-3-12-16,22-9 6 16,-4-10 3-16,-5-5-3 15,5-6-1-15,-9 0-3 16,13 0 10-16,-22-15 0 16,8 1-2-16,-17-2 9 15,9-2-7-15,-9 1 0 16,0 3 12-16,0 7-11 15,0-1-1-15,0 4 0 16,0 4-2-16,0 0 6 16,0 0-4-16,13 0 0 0,-4 4-10 15,9 22 1-15,0 3 9 16,4 5 0-16,5 1-7 16,-9 1 10-16,4-2-3 15,-4-3 0-15,-10-3 12 16,1-2-19-16,-9-7 7 15,0 1 0-15,-9-3-7 16,-17-3 9-16,-5-8-4 16,4-6-12-16,5 0-99 15,22 0-20-15,0-23-42 16,0-11-124-16</inkml:trace>
  <inkml:trace contextRef="#ctx0" brushRef="#br0" timeOffset="13494">13208 10559 384 0,'0'0'152'0,"0"0"-102"16,0 0 23-16,0 0-42 16,0 0 1-16,0 0 26 15,222-20-42-15,-164 0 23 16,0 1-10-16,-14-1-19 15,-13 3 36-15,-13 5-20 16,-9-2 3-16,-9 0 22 0,0 3-43 16,-9-6 16-16,-31 3-16 15,-5-3 0-15,-3 3-1 16,-1 0-7-16,0 5 0 16,31 4-5-16,9 1 16 15,0 4-11-15,9 0 0 16,0 0-8-16,0 0 3 15,27 9 5-15,4 3 0 16,27-4-7-16,0 0 20 16,-5-2-13-16,5 5 0 15,-1 3 10-15,-8 6-15 16,-9 6 5-16,-4-1 0 16,-27 6-1-16,-9 6 12 15,0 8-11-15,-54 9 0 0,-34 3-24 16,3-6-274-1</inkml:trace>
  <inkml:trace contextRef="#ctx0" brushRef="#br0" timeOffset="15432">24768 9384 364 0,'0'0'195'0,"0"0"-31"16,0 0-53-16,-49-170 18 15,31 142-27-15,-13 8-53 16,5 9 26-16,-1 11-43 16,5 0-7-16,-14 6-23 15,-13 30 17-15,-8 18-17 16,-1 11-2-16,0 9 2 15,0 7-5-15,18 2 3 16,5-3 0-16,35-7-4 16,0-7 17-16,27-8-13 0,30-9 0 15,19-15 1-15,4-11-13 16,-5-13 12-16,10-10 0 16,-19 0-2-16,14-20 21 15,-13-13-19-15,8-12 0 16,-8-4 13-16,0 4-18 15,-9 5 5-15,-27 15 0 16,4 8-6-16,-26 11 18 16,13 6-12-16,-22 0 0 15,18 0-4-15,0 0-8 16,-9 14 12-16,13 4 0 16,-22-4-9-16,9-9 21 15,-9 1-12-15,0-6 0 16,0 0 7-16,0 0 8 15,0 0-15-15,0-11 5 0,0-9-11 16,-9-3 15-16,-13 3-9 16,4 6 0-16,-9 0 11 15,-4 9-16-15,13 5 5 16,-22 0 0-16,5 0-13 16,4 8 12-16,-5 20 1 15,5 9 0-15,13 5 8 16,9 3-15-16,9 4 7 15,0-4 0-15,18-5-16 16,40-12 16-16,-9-8 0 0,9-17 0 16,-14-3 4-1,-4 0-6-15,-13-20 2 0,4-8 0 16,-13-9 0-16,-10-6 5 16,-8-2-5-16,0 0 0 15,0 0 15-15,-26 2-11 16,-14 12-4-16,-5 9 2 15,5 10-8-15,-8 12 6 16,12 0 0-16,14 20-1 16,4 22 2-16,18 9-2 15,0 3 1-15,9 1 0 16,40-12-14-16,17-8 14 16,1-15 0-16,0-17-7 15,8-3 15-15,-8-5-8 16,13-30 0-16,-14-5 4 0,-8-5-10 15,-13 0 6 1,-14-9 0-16,-5-5 5 0,-12-3 12 16,-14-7-15-16,0 2-2 15,0 17 14-15,-40 12 6 16,9 15-14-16,4 15 2 16,9 8-2-16,-4 0 4 15,4 39-10-15,0 26 0 16,18 15 2-16,0 4-12 15,0-1 10-15,0-2 0 16,18-4-7-16,22-12 15 16,5-11-8-16,12-20 0 0,14-22 0 15,-4-12-5-15,9-6 5 16,8-25 0-16,-17-9 0 16,-10 0 4-16,-17 3-4 15,-13 1 0-15,-14-4 16 16,-13 6-18-16,0 0 2 15,0 11 0-15,-13 9-4 16,4 5 10-16,9 9-6 16,0 0 0-16,0 0-6 15,0 12-1-15,0 17 7 16,0 7 0-16,9 3-11 16,13 4 19-16,-13 3-8 15,9-4 0-15,-9 0 8 0,13-5-11 16,-4-3 3-16,-9-5 0 15,0-10-13-15,0-7 19 16,-9-6-6-16,0-1 0 16,-18-2-35-16,-49 3-15 15,-17-4-156-15,-23-2-236 16</inkml:trace>
  <inkml:trace contextRef="#ctx0" brushRef="#br0" timeOffset="16354">27047 9273 535 0,'0'0'182'15,"0"0"-25"-15,0 0-44 16,0 0 0-16,0 0-70 15,0 0-35-15,0 4 35 16,0 38-4-16,0 4 0 16,18 4-19-16,4 6-9 0,-13 4 9 15,0 0-20-15,0-7 0 16,0-7-2-16,0-15 4 16,-9-10-2-16,0-11 0 15,13-7 18-15,-13-3-18 16,0 0 5-16,0-5 26 15,0-32 48-15,0-9-70 16,0-9-5-16,0-3 2 16,-22-7 14-16,-5-3-15 15,-4 0-5-15,4 3 0 16,-13 11-1-16,23 15 1 16,8 13 0-16,0 14-1 15,9 10 20-15,0 2-25 16,0 0 6-16,-9 2-4 15,-4 32-15-15,-14 9 19 0,-13 8 0 16,13 0-2-16,-13-4 15 16,23-6-13-16,-1-7 0 15,18-8 3-15,0-10-16 16,0-5 13-16,0-11 0 16,0 0-6-16,0-5 19 15,9-30-13-15,17-8 0 16,14-6 6-16,-13-2-11 15,22 0 5-15,-9 2 0 16,-5 10-10-16,5 13 20 0,0 18-10 16,-13 8 0-1,13 0-6-15,-13 20-3 0,4 17 9 16,-5 6 0-16,1 2-17 16,13 2 15-16,9 2-131 15,9-10-165-15,8-5-455 16</inkml:trace>
  <inkml:trace contextRef="#ctx0" brushRef="#br0" timeOffset="24075">14136 9612 88 0,'0'0'388'16,"0"0"-282"-16,0 0 14 15,0 0-42-15,0 0 5 16,0 0-63-16,-8-25-15 16,8 25 20-16,0 0-23 15,0-2 12-15,26 2-2 16,32-5-7-16,40-6 50 15,35-10-31-15,49-6-10 16,40-5 4-16,36 1-13 16,9 2-5-16,21 10 0 15,-30 10 7-15,-18 4-14 16,-40 5-69-16,-45 0-192 0,-52 0-84 16</inkml:trace>
  <inkml:trace contextRef="#ctx0" brushRef="#br0" timeOffset="24741">14798 12317 333 0,'0'0'130'0,"0"0"-82"0,0 0-1 16,0 0 43-1,0 0-31-15,0 0-25 0,-75 17 31 16,75-17-17-16,0 0-19 16,27 0-22-16,39 0 4 15,59-17 20-15,39-9 6 16,36-1-16-16,22-2 11 16,-13 1-32-16,-9 2 0 15,-5 3 6-15,-44 10-6 16,-26 4-38-16,-41 9-439 15</inkml:trace>
  <inkml:trace contextRef="#ctx0" brushRef="#br0" timeOffset="28095">21902 7145 377 0,'0'0'128'0,"0"0"22"15,0 0-88-15,0 0-32 16,0 0 37-16,40 145 25 0,0-63-60 15,-4 11-20-15,4 20 42 16,0 17-50-16,-13 12 19 16,-10 5-17-16,6 6 9 15,-23 9-15-15,8 4 0 16,1-4 0-16,18-21-8 16,13-30-2-16,9-29-84 15,0-29-181-15</inkml:trace>
  <inkml:trace contextRef="#ctx0" brushRef="#br0" timeOffset="28546">24470 7185 274 0,'0'0'209'0,"0"0"-77"0,0 0-10 16,0 0-16-16,0 0-67 16,0 0 10-16,0-20-26 15,9 22-18-15,14 30 18 16,-6 16-18-16,1 23 28 16,4 25 18-16,-13 28-26 15,-9 32 22-15,0 22-33 16,0 10-5-16,0-5 1 15,-22-18-10-15,22-15 0 16,0-15-2-16,0-18 0 16,13-15-31-16,32-24-132 15,12-24-243-15</inkml:trace>
  <inkml:trace contextRef="#ctx0" brushRef="#br0" timeOffset="28989">27576 7162 332 0,'0'0'222'15,"0"0"-66"-15,0 0-126 16,0 0 35-16,0 0 18 16,0 0-43-16,-13 210 36 15,53-95-20-15,0 32-5 0,-5 21 20 16,-13 14-57-16,-4-5 5 16,-18-7-18-16,9-16-1 15,-9-13-3-15,0-28-228 16,0-25-584-16</inkml:trace>
  <inkml:trace contextRef="#ctx0" brushRef="#br0" timeOffset="33466">1945 984 308 0,'0'0'240'16,"0"0"-129"-16,0 0-20 16,0 0 30-16,0 0-51 15,0 0 8-15,40-152-13 16,-80 129-35-16,-8-5 23 16,-1 3-6-16,4-1-13 15,-4 3 23-15,1 7-34 16,-1 4-5-16,0 6 12 15,4 6-29-15,-12 0 16 16,-19 4-17-16,-13 26 8 16,5 13-10-16,4 11 2 15,13 8 0-15,23 9-6 16,13 11 13-16,4 8-7 0,27 6 0 16,0-3 3-1,0-1-8-15,0-5 5 0,0 3 0 16,0-1-2-16,27 1 7 15,13-8-5-15,17-5 0 16,19-6 8-16,-1-14-17 16,14-10 9-16,5-10 0 15,-19-14-5-15,14-9 10 16,-13-11-5-16,-1-3 0 16,-8 0 6-16,-10-26-1 15,1-12-3-15,-9-8-2 16,-9-9 25-16,-4-13-14 0,13-10 23 15,-18-10-4-15,-14-8-27 16,-8-9 30-16,-9-3-27 16,0-3 4-16,-9-4 11 15,-48 4-16-15,-10 7-4 16,-22 2 2-16,-4 11 7 16,-14 14-3-16,-8 18-7 15,-1 20 0-15,14 18-7 16,-14 19 3-16,1 2 4 15,8 7-3-15,-8 34 10 16,30 13-14-16,1 16 7 16,26 24 0-16,9 19-16 15,32 6 24-15,17 1-9 0,0-4 1 16,26-6-39 0,32 5-16-16,0-4-132 0,0-9-270 15</inkml:trace>
  <inkml:trace contextRef="#ctx0" brushRef="#br0" timeOffset="37313">14634 8249 532 0,'0'0'281'0,"0"0"-134"16,0 0 29-16,0 0-22 16,0 0-79-16,0 0 4 15,0 0-9-15,-102 37-37 0,102-37 13 16,9 0-32 0,26 0-8-16,32-3 18 0,31-9-17 15,17-4-4-15,19-4-3 16,8 3 9-16,4 0-3 15,-21 3-6-15,-10 2 0 16,-30 7-11-16,-37 2-20 16,-30 3-68-16,-18 0-79 15,-18 26-92-15,-39 7-197 16</inkml:trace>
  <inkml:trace contextRef="#ctx0" brushRef="#br0" timeOffset="37574">15114 8280 388 0,'0'0'319'0,"0"0"-108"16,0 0-54-16,0 0 1 16,0 0-79-16,0 0-18 15,-9-17-9-15,9 37-46 16,0 28 20-16,0 20 22 15,-18 11-19-15,18 7 10 16,0 1-28-16,0 1-1 16,0-2-2-16,0-8-1 15,18-5-1-15,0-10-6 16,-9-3-14-16,-9-9-77 0,0-10-275 16</inkml:trace>
  <inkml:trace contextRef="#ctx0" brushRef="#br0" timeOffset="38283">20094 7595 655 0,'0'0'192'0,"0"0"-21"15,0 0-4-15,0 0-50 16,0 0-37-16,0 0-24 16,-75-39-40-16,75 39 5 15,35 0-20-15,45 0 3 16,45-6 27-16,17-6-31 16,31 1 9-16,18-6 1 15,-18 0-1-15,-13 3-10 16,-53 6 1-16,-49 5-22 15,-41 3-17-15,-17 0-153 16,-17 25-51-16,-50 9-176 16</inkml:trace>
  <inkml:trace contextRef="#ctx0" brushRef="#br0" timeOffset="38491">20707 7601 689 0,'0'0'208'0,"0"0"-6"15,0 0-36-15,0 0-75 16,0 0-20-16,0 0-44 16,-26 74 5-16,4-9 29 15,4 11-43-15,0 9 21 16,5 5-25-16,13 10-3 16,0 2 4-16,0 3-5 15,0-1-20-15,0-3 8 16,0-4-161-16,0-12-247 0</inkml:trace>
  <inkml:trace contextRef="#ctx0" brushRef="#br0" timeOffset="42047">7606 1039 250 0,'0'0'165'16,"0"0"-18"-16,0 0-28 15,0 0-20-15,8-173 10 16,-8 133-61-16,-26-3 18 16,-14 4-15-16,-27-4-25 15,-17 4 27-15,-14 5-32 16,-9 5-6-16,-17 4 29 15,0 14-41-15,-10 11 18 16,10 0-7-16,0 0-5 16,-1 34 9-16,19 11-18 15,3 14 0-15,14 19 2 0,23 14 6 16,-1 16-8 0,27 5 0-16,5 9 12 0,26 0-15 15,9 3 3-15,9-1 0 16,57-1-2-16,28 3 10 15,21-10-8-15,18-11 0 16,5-17 9-16,-5-18-10 16,10-19 1-16,-19-16 0 15,9-15-1-15,-8-18 6 16,-10-2-5-16,1-2 0 16,-1-33 12-16,-22-5-7 15,-4-16-5-15,-13-7 2 16,-9-15 4-16,-10-13 3 0,1-9-9 15,-18-10 25-15,-4-3-21 16,-28-9 31-16,-8 1-25 16,0-7-9-16,0 1 25 15,-35 8-22-15,-23 14-1 16,-17 20 7-16,-14 17 2 16,-27 17-5-16,-17 13-7 15,-18 14 2-15,-13 16-4 16,-19 8 2-16,10 0 0 15,22 31-10-15,-4 20 12 16,21 13-2-16,19 14 0 16,21 6 5-16,28 10-16 15,8 2 11-15,18 0 0 0,22 3-3 16,9 3 12-16,9 5-9 16,0 7 0-16,36-1 6 15,44-2-10-15,13-9 4 16,14-9 0-16,17-5-2 15,1-15 12-15,17-11-10 16,13-11 0-16,5-16 0 16,14-16-9-16,-19-16 9 15,-4-3 0-15,-18-8-3 16,-26-26 14-16,0-8-11 16,-23-10 0-16,-8-10 6 15,-10-18-3-15,5-12-3 0,-26-22 0 16,4-22 0-16,-18-11 8 15,-14-9-8-15,-17-5 0 16,0 6 11-16,-17 7-20 16,-63 15 9-16,-14 19 0 15,-30 27-7-15,-31 16 11 16,-28 20-4-16,-17 18 0 16,9 10 9-16,0 17-23 15,27 6 13-15,22 8 1 16,26 35-11-16,19 17 10 15,21 22 1-15,27 19 0 16,31 29-10-16,18 10 8 16,49-2-138-16,27-19-191 15,-1-23-484-15</inkml:trace>
  <inkml:trace contextRef="#ctx0" brushRef="#br0" timeOffset="47286">28780 7448 154 0,'0'0'456'16,"0"0"-209"-16,0 0-39 0,0 0-57 15,0 0-19-15,0 0-41 16,0 0-46-16,-218-6 13 15,196 6-31-15,4 0-8 16,9 0 23-16,9 0-39 16,0 0 16-16,9 0-19 15,58 0 15-15,40 0-9 16,26-3-3-16,9-8-2 16,5 0 8-16,-23-1-5 15,-9 4-4-15,-21-1 0 16,-19 7 0-16,-26 2-3 15,-18 0-51-15,-22 0-49 16,-9 0-14-16,0 11-83 0,-49 15-26 16,-8-1-67-16</inkml:trace>
  <inkml:trace contextRef="#ctx0" brushRef="#br0" timeOffset="47541">28953 7550 500 0,'0'0'244'16,"0"0"-47"-16,0 0-13 15,0 0-13-15,0 0-54 16,0 0-55-16,-18-40 3 16,18 40-45-16,0 40-14 15,0 16 21-15,9 21-14 0,9 5 18 16,4-2-21-16,-4-2-4 15,-18 1 4-15,9-5-10 16,0 0 0-16,-9 0-14 16,0-4-122-16,-18 1-171 15</inkml:trace>
  <inkml:trace contextRef="#ctx0" brushRef="#br0" timeOffset="51083">18686 11349 13 0,'0'0'41'0,"0"0"-28"16,0 0-13-16</inkml:trace>
  <inkml:trace contextRef="#ctx0" brushRef="#br0" timeOffset="51644">18353 11479 315 0,'-31'0'194'16,"4"0"-53"-16,18 0-35 15,-13 0 22-15,22 0-37 0,-9 0 15 16,9 0 6-16,0-14-39 15,0-14-13-15,58-15-51 16,26-11-1-16,72-13 10 16,52-13-11-16,41-8-6 15,40-11 15-15,-9 3-8 16,-40 12-5-16,-62 10 13 16,-32 17-14-16,-39 18 23 15,-32 7-19-15,-26 18-6 16,-22 3 15-16,-18 8-7 15,-9 3-1-15,0-3 7 16,0 3-6-16,0 0 4 0,0 0-12 16,-9 0 2-16,-31-9 14 15,-18 1-16-15,-17 2 0 16,-1 4-2-16,-31 2 0 16,23 0-1-16,-5 0 3 15,36 0 0-15,13 0-4 16,31 0 4-16,9 0 0 15,0 0-4-15,9 0-19 16,57-3 22-16,19-14-3 16,22-1 8-16,8 2-8 15,1 7 4-15,-23 6 0 16,-4 3 0-16,-23 0 3 16,-8 3-5-16,-9 20 2 0,-13 5 0 15,-14 0-12 1,-5 12 12-16,-17 7-14 0,-17 11-41 15,-81 12-105-15,-35 4-110 16,-32 6-183-16</inkml:trace>
  <inkml:trace contextRef="#ctx0" brushRef="#br0" timeOffset="52048">18370 10978 159 0,'0'0'262'16,"0"0"-81"-16,0 0-36 15,0 0-10-15,0 0-31 16,0 0-22-16,85-85-12 16,-85 85-41-16,0 0-23 15,0 9-6-15,0 29 18 16,-36 26-6-16,-30 10 58 0,-14-1-48 16,4 0 29-16,10-10-38 15,17-10-10-15,31-10 6 16,18-12-3-1,0-2-6-15,67-4 0 0,30-11 12 16,28-2-16-16,17-7 4 16,13 4-84-16,-4 5-92 15,-17 5-237-15</inkml:trace>
  <inkml:trace contextRef="#ctx0" brushRef="#br0" timeOffset="54622">19406 12555 573 0,'0'0'290'0,"0"0"-84"15,0 0-62-15,0 0-35 16,0 0-46-16,0 0-53 16,-23-96-10-16,23 121-8 15,0 26 8-15,0 17-9 16,0 9 22-16,0-4-13 16,0-4 0-16,0-10 6 0,0-17-4 15,14-11-2-15,-14-14 0 16,0-11-1-16,0-6 17 15,0 0-12-15,0 0 15 16,0-23 39-16,0-25 16 16,0-22-74-16,0-18 0 15,0-20 2-15,0-14 8 16,0-4-10-16,0 2 0 16,0 24 7-16,0 17-15 15,9 27 8-15,8 26 0 16,15 17-12-16,3 13-2 15,5 0 5-15,9 31 4 0,-5 20-28 16,-13 17 24-16,-22 14-28 16,-9 26-4-16,-17 11 12 15,-41 2-16-15,-18-7 24 16,-4-25-16-16,14-20-6 16,30-24 39-16,14-16-4 15,22-13 8-15,0-4-4 16,22-10 5-16,23-2-1 15,43 0 0-15,6-10 6 16,30-22-2-16,0-7-4 16,-8-4 0-16,-18 2 1 15,-23 3 11-15,-26 12-10 16,-31 7 17-16,-18-1 14 16,0-1 57-16,0-1-75 15,-18-3-3-15,-22 2 5 0,5 6-6 16,4 8-9-16,13 9-2 15,-13 0-3-15,13 6-6 16,-9 37 5-16,-4 13 4 16,13 9-2-16,9 3 3 15,9-8-1-15,0-6 0 16,9-12-25-16,49-10 24 16,9-24-14-16,17-8 10 15,23-12-6-15,-1-39 22 16,-3-8-10-16,3-9 12 15,-8 3-12-15,-31 0 32 16,-23-3-5-16,-13 0-5 0,-22 3 25 16,-9 5-35-16,0 16 4 15,0 10 9-15,0 11-22 16,0 14 27-16,0 6-24 16,0 3 0-16,-9 0-14 15,0 20-6-15,0 37 12 16,-13 28-12-16,4 22 24 15,-8 15-11-15,-5 5 0 16,-9 9 5-16,13 9-17 16,-13 5 12-16,4 2-4 15,-4-7 3-15,23-23-41 16,17-26 18-16,0-31 2 16,9-25 6-16,31-15 4 0,4-19 1 15,5-6 2-15,18 0 3 16,-1-18 8-16,1-21-2 15,-9-18 0-15,-1-24 5 16,-8-25-11-16,-9-17 6 16,-40-8 0-16,0 12 4 15,-13 25 4-15,-63 30-8 16,-17 21 0-16,-5 16-7 16,14 11-3-16,4 8 10 15,44 5 0-15,19 3-13 16,17-3 19-16,0 1-6 15,0-4 0-15,66-3-32 0,36-7 28 16,23-16-4 0,-1-7 8-16,-17-9-8 0,-41-7 16 15,-8 5-8-15,-9-5 1 16,-9 2 9-16,-22 5 5 16,-9 6 2-16,-9 11 6 15,0 7 37-15,0 11-59 16,0 1 10-16,-9 12-11 15,0 0 4-15,0 0-14 16,-22 23-5-16,4 22 15 16,-4 14-4-16,13 7 4 15,18 2-1-15,0-3-2 16,27-12-24-16,13-7 26 0,0-20-23 16,-4-15 15-1,12-11-1-15,-8 0 19 0,-4-11-9 16,13-20 2-16,0-6 9 15,-14 3-3-15,5 6-8 16,-22 4 0-16,4 14 2 16,5 4-2-16,-9 6 0 15,13 0-3-15,18 0-6 16,-23 13 1-16,14 8 8 16,-22-2 0-16,0-2-6 15,4-5 7-15,-4-4-1 16,-9-2 0-16,8-4 9 15,-3-2-11-15,4 0 2 16,8 0 0-16,14-16 8 16,9-19-4-16,0-12-4 0,-5-7 7 15,5-9 2-15,-9-4 1 16,-22-1 16-16,-18 1-16 16,0 17 25-16,0 19-35 15,0 16 16-15,-9 15-11 16,9 0-5-16,0 25-8 15,0 37-15-15,0 17 23 16,0 8 9-16,0-11-9 16,0-7 0-16,0-18-10 15,0-17-10-15,0-18 11 16,18-10 4-16,13-6 1 16,13 0 4-16,5-20 2 0,9-13-2 15,0-4 10 1,-9 0-3-16,0 0-4 0,-23 3-3 15,5 9 11-15,-13 4-13 16,-9 13 2-16,0 8 0 16,-9 0-4-16,9 0-4 15,4 0 3-15,5 23 2 16,0 3-2-16,-9-4-7 16,13-2 12-16,-13-9 0 15,8 0-8-15,1 1 8 16,13-10 0-16,-4 2 0 15,4-4 7-15,-4 0-7 0,4-9 0 16,4-22 0 0,5-3 7-16,-13 0 0 0,4 3-7 15,-13 8 5-15,4 9 4 16,-13 6-8-16,0 8-1 16,9 0-9-16,-1 0 1 15,14 20-6-15,-4 2 14 16,-14 1 0-16,5-4-8 15,-9 1-1-15,18-6 2 16,-5-8 1-16,-4-3-5 16,13-3 9-16,4 0 2 15,5 0 0-15,-4-25 12 16,13-7-10-16,0-1-2 0,-9-10 4 16,-14 6-7-1,5 6 7-15,-13 5-4 0,-9 14 0 16,0 7 10-16,-9 5-7 15,0 0-3-15,0 0 0 16,0 0-14-16,0 0 8 16,0 0 6-16,0 0-1 15,0 0 6-15,0 0-8 16,0 0 3-16,-27 0-27 16,-4 26 21-16,-4 11 4 15,-5 11 4-15,13 9-7 16,5-4 0-16,13-5 3 15,9-8-18-15,0-11-36 16,31-13 45-16,13-10-19 0,5-6 28 16,18 0-11-16,8-20 23 15,-3-8-10-15,3-10 0 16,-17-1 9-16,0-6 5 16,-23-8 5-16,-4-13 11 15,-13-5 28-15,-9 3-45 16,0 12 9-16,-9 14 2 15,0 22-22-15,-9 14 22 16,-18 6-24-16,-13 26-2 16,0 33-17-16,5 23 23 15,17 3-4-15,18-3 0 16,0-11-19-16,67-18-17 16,48-22-17-16,18-16-16 15,18-15 25-15,5 0-50 0,-32 0-49 16,-57-17-89-16,-40-20-323 15</inkml:trace>
  <inkml:trace contextRef="#ctx0" brushRef="#br0" timeOffset="55715">18593 10636 292 0,'0'0'216'0,"0"0"-39"16,0 0-6-16,0 0-20 15,0 0-26-15,-107-185 27 16,76 112-64-16,-5-15-29 0,-21-19 10 16,8-15-61-16,0-14 28 15,-9-16-22-15,14-16-9 16,-5-19 16-16,-9-14-21 16,0-8 0-16,-17-3 8 15,-5 7 3-15,4 19-11 16,1 27 0-16,8 26 12 15,18 25-13-15,23 24 1 16,-6 16 0-16,32 23-11 16,-8 19 20-16,8 12-9 15,0 8 0-15,0 6 10 16,0 0-15-16,-9 0 5 16,9 0 0-16,0 0-9 0,0 0 15 15,0 0-6 1,-9 0 0-16,9-4 13 0,0-3-23 15,-9-2 10-15,9-7 0 16,0 2-7-16,-13-1 11 16,4-2-4-16,0 8 0 15,0 8 1-15,0 1-13 16,0 0 11-16,-13 5-17 16,4 28 6-16,-13 16 15 15,4 2-3-15,10-9 0 16,-6-6 11-16,15-13-18 15,8-9 7-15,-9-8 0 0,9-6-12 16,0 0 18-16,0 0-6 16,0 0 3-16,0-25 12 15,0-21-12-15,0-13-3 16,0-12 0-16,9-2-7 16,22-7 13-16,-5-4-6 15,-8-4 0-15,13 15 14 16,-22 12-19-16,0 24 5 15,0 23 0-15,-9 12-14 16,13 2 14-16,14 0-2 16,4 16-5-16,13 16 11 15,14-1-5-15,-18 4 1 16,9 1 0-16,-14 3-17 16,-3 0-91-16,3 4-105 0,-4-9-168 15</inkml:trace>
  <inkml:trace contextRef="#ctx0" brushRef="#br0" timeOffset="57082">15620 6740 482 0,'0'0'188'0,"0"0"-57"15,0 0-25-15,0 0 0 16,0 0-38-16,0 0-28 15,-44-77-40-15,44 126 0 16,18 16-16-16,-9 5 30 0,-9-2-14 16,0-2 0-16,0-15 8 15,0-9-12-15,0-12 4 16,-9-12 0-16,9-10-1 16,0-8 11-16,0 0-10 15,0-2 21-15,-9-43-14 16,9-29 23-16,-9-22-5 15,9-20-7-15,-13-9 7 16,4-3-16-16,-9 4-9 16,9 17 0-16,0 22 14 15,-4 32-13-15,4 24-1 16,9 23 0-16,0 6 2 16,0 0-2-16,0 6-4 0,0 33 3 15,31 23 1-15,-4 10-8 16,-5 7 8-16,-4 3 0 15,-9-9-9-15,8-2 13 16,6-14-4-16,-6-20 0 16,-8-20-38-16,9-17 32 15,4-3-5-15,5-40 11 16,13-14 1-16,9-8 7 16,-14-3-8-16,5 3 0 15,-13 6 11-15,4 18-6 16,-22 20-5-16,0 9 0 15,-9 12-11-15,9 3 11 0,0 35-6 16,22 12-6-16,-14 12 24 16,1-5-16-16,-4-1 4 15,3-1-50-15,1-3-71 16,-9-3-54-16,4-6-2 16,-4-9-125-16</inkml:trace>
  <inkml:trace contextRef="#ctx0" brushRef="#br0" timeOffset="57988">16225 6755 334 0,'0'0'186'0,"0"0"-49"15,0 0-47-15,0-154 23 16,0 126-67-16,-9 8 0 0,-9 9 8 16,-4 8-35-1,-5 3-2-15,-4 0-17 0,-5 23 6 16,5 14-12-16,5 5 6 15,-5 9 0-15,22 2-3 16,9 2-16-16,0-4-3 16,0-12-10-16,22-14-25 15,13-16 28-15,-3-9 2 16,-6 0 27-16,5 0-2 16,-13-23 14-16,-9-4-12 15,9-5 31-15,-9-2-3 16,4-2 14-16,-4 1-12 15,0 7 0-15,-9 8 21 16,0 9-50-16,0 7 24 0,0 4-12 16,0 0-2-16,0 0-22 15,9 0 8-15,8 24 3 16,6 10-16-16,-6-3 26 16,14 0-10-16,-4-8 0 15,0-9 11-15,-5-8-10 16,-4-6-1-16,0 0 0 15,4 0 8-15,-4-12 0 16,8-13-8-16,5-9 0 16,-4 0 11-16,-5 0-6 15,-4 5-2-15,-9 9 15 16,0 9 15-16,-9 5-29 16,0 6 11-16,0 0-15 0,9 0-17 15,13 21 15-15,-4 12 2 16,-1 0 0-16,-3-1-10 15,3-3 14-15,-8-9-4 16,0-6 0-16,0-6-28 16,4-5 22-16,-13-3 3 15,0 0 3-15,9 0-6 16,9-23 8-16,-9-7-2 16,0-2 0-16,0 4 16 15,4 2-17-15,-13 7 1 16,9 5 0-16,-9 8-10 15,9 6 10-15,0 0 0 0,0 0 0 16,22 16-7 0,-14 7 3-16,1-3 4 0,13 1-18 15,5-11 14-15,-5-4-17 16,5-6 21-16,4 0-5 16,-9 0 12-16,-14-3-7 15,1-18 0-15,4 0 7 16,-4-3-6-16,-9 3 5 15,-9 4-1-15,0 5 24 16,0 10-19-16,0 2 22 16,0 0-32-16,0 0-14 15,9 5 10-15,22 21 0 16,-4 2 4-16,13-8-3 16,-5-2-1-16,14-5-8 15,-18-5-78-15,-4-8-98 0,-18 0-41 16,-9 0-242-16</inkml:trace>
  <inkml:trace contextRef="#ctx0" brushRef="#br0" timeOffset="58138">17260 6415 35 0,'0'0'241'16,"0"0"-91"-16,0 0-44 16,-76-144 20-16,76 135-40 15,0 9-83-15,0 0-2 16,0 36-1-16,0 18-18 15,27 11-156-15</inkml:trace>
  <inkml:trace contextRef="#ctx0" brushRef="#br0" timeOffset="59788">17682 6727 370 0,'0'0'232'0,"0"0"-55"15,0 0-68-15,0 0-8 16,0 0-26-16,0 0-72 16,0-64 6-16,0 90-7 15,0 14-2-15,9 8 15 16,-9 0-8-16,9-3-7 16,-1 0 0-16,-8-4 12 0,9-9-10 15,-9-4-2-15,0-15 2 16,0-8-6-16,0-1 11 15,0-4-7-15,0 0 23 16,0-18-21-16,0-18 18 16,0-13-15-16,0-8-1 15,0-10 23-15,23-4-20 16,-6-2-7-16,-8 2 0 16,0 5 13-16,0 16-11 15,13 16-2-15,-4 14 0 16,0 17-18-16,13 3 18 15,-4 3 0-15,13 33-8 0,-23 7 1 16,6 5 1 0,-15 3 6-16,-8-6-9 0,0-11-1 15,0-5 2-15,0-12 1 16,0-6 6-16,0-8-26 16,0-3 27-16,0 0 0 15,0 0 0-15,9 0-5 16,9-8 5-16,13-21 0 15,-4-3 3-15,4-6 11 16,4 1-12-16,-12 3 1 16,3 5 9-16,-17 12 6 15,0 9-13-15,-9 4-3 16,0 4 4-16,0 0 2 16,0 0-9-16,0 0 1 15,0 0-21-15,0 21 12 0,0 13 9 16,9 3 0-16,-9 0-2 15,13-1 9-15,-4-7-7 16,9-11 0-16,0-5-7 16,4-10-4-16,-4-3 10 15,-1 0 1-15,15-16 7 16,-15-11 4-16,1-4-11 16,4-3 14-16,-13 3-8 15,9 2 18-15,-18 10-23 16,0 7-1-16,0 6 7 15,0 6-1-15,9 0-12 16,4 0 5-16,5 23-4 0,0 2 0 16,13 4 5-16,-4-5 0 15,12-8-13-15,-3-2 10 16,-5-12 3-16,-4-2 0 16,4 0 5-16,-4-7-5 15,4-25 0-15,-5-11 0 16,-8-10 0-16,13-9 7 15,-22-9-7-15,0-8 15 16,-9-4-9-16,0 7 14 16,-9 11-18-16,-18 14-1 15,-4 20 29-15,14 20-26 16,-15 11 6-16,15 0-10 16,-1 50-4-16,-4 24 1 0,13 17 3 15,9 2 0-15,0-8-5 16,40-11 7-16,18-18-2 15,-1-16 0-15,1-17-8 16,0-12 0-16,-14-8 8 16,5-3 0-16,0 0-6 15,-9-18 9-15,4-10-3 16,-13 0 0-16,-4 0 16 16,-5 8-20-16,-13 5 4 15,0 7 0-15,0 6-9 16,-9 2 9-16,0 0-2 15,9 2 2-15,-9 15-7 0,9 0 7 16,-9-6 0-16,13 1 1 16,-13-6-7-16,0-6 6 15,0 2 0-15,0-2-1 16,0 0 18-16,0 0-17 16,-13 0 0-16,-14-8 3 15,9-4-10-15,-13 1 7 16,5 3 0-16,3 2-4 15,14 6-8-15,1 0 12 16,-1 0-6-16,0 17 4 16,9 7-16-16,0-3-21 15,0-4-14-15,9 1 44 16,8-8-51-16,6-1 24 16,3-9 26-16,-8 0 5 15,4 0-4-15,-4 0 9 0,0-14 0 16,4 0-1-16,-13 0 10 15,0 5-9-15,-9 0 12 16,9 7-4-16,0 2-4 16,8 0-4-16,6 0 0 15,12 0-10-15,-4 0 16 16,9 0-6-16,-4 0 0 16,13 0 9-16,0-3-11 15,8-23 2-15,-12-7 0 16,12-13 0-16,-17-10 12 15,0-12-12-15,-22-9 47 16,-9-5-12-16,-9 3 12 0,0 8-21 16,0 15-17-16,0 19 51 15,0 19-45-15,0 16 7 16,0 2-22-16,-9 30-3 16,0 33-1-16,9 25 4 15,0 8 0-15,0 4-4 16,0-7 11-16,0-8-7 15,0-15 0-15,18-19-86 16,0-14-23-16,13-17-51 16,-13-11-98-16,0-9-51 15</inkml:trace>
  <inkml:trace contextRef="#ctx0" brushRef="#br0" timeOffset="60142">19979 6432 94 0,'0'0'82'15,"0"0"48"-15,0 0-15 16,-142-148 15-16,124 140-31 15,18 8-67-15,0 0-20 16,0 0-12-16,9 17 0 16,35-3 3-16,14-5 8 15,22-6-11-15,-5-3 22 16,-8 0-20-16,0-12 38 16,-10-11 2-16,-8-2-9 15,-13-1 30-15,4-2-16 16,-22-2 1-16,4-2 31 15,-22-2-46-15,0 2 30 0,0 0-11 16,-22 11-37 0,-5 7 28-16,18 8-30 0,-13 6 0 15,4 14-13-15,0 35 1 16,-4 18-1-16,22 1 0 16,0 1 5-16,40-13-10 15,27-13 5-15,30-12 0 16,-3-17-2-16,12-9 2 15,-30-5-59-15,-18 0-91 16,-49 0-176-16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39.05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613 407 222 0,'0'0'84'0,"0"0"-33"16,0 0 14-16,0 0 16 15,0 0-48-15,0 0 25 16,-191-48 1-16,182 23-17 16,-13-3 20-16,13 2-34 0,9 3 17 15,0 1 9-15,31-3-52 16,62 1 13-16,72 4-15 15,75 0 2-15,75 3-4 16,58 6 7 0,85 0-5-16,53-6 0 0,31-3 7 15,18-5-7-15,-45 5 0 16,-75 8 3-16,-85 4-4 16,-106 5 1-16,-67 3 0 15,-75 0-7-15,-40 0 14 16,-41 0-7-16,-26 0 0 15,0 0 7-15,-26-2-22 0,-72 2 14 16,-44 0 1 0,-80 8-7-16,-54 20 17 0,-53 3-10 15,-35 0 0-15,-36 6 3 16,-13 2-15-16,-18 2 12 16,9 4 0-16,40 1-7 15,18-4 15-15,57-3-8 16,49-5 0-16,36-8 2 15,80-6-9-15,35-8 7 16,63-8 0-16,13-4-6 16,22 0 16-16,9 0-10 15,0 0 0-15,40 0-10 16,36 0 10-16,57 0 0 16,58-4 6-16,49-28-6 15,75-5 5-15,67-4-5 0,63 0 0 16,61-2 11-16,1 4-20 15,-28 4 9-15,-48 7 0 16,-75 5-4-16,-99 9 6 16,-74 7-2-16,-77 3 0 15,-61 2 6-15,-23 2-8 16,-22 0 2-16,-40 0-16 16,-67 13 15-16,-75 19 2 15,-58 0 1-15,-66-2-2 16,-45 1 8-16,-36-4-11 15,5 5 3-15,-9 0 0 16,-4-1-6-16,21 2 10 0,32 8-4 16,14-2 0-16,52 0 9 15,45-7-11-15,49-4 2 16,66-8 0-16,50-9-7 16,48 0 7-16,9-2 0 15,9 3 0-15,0-2-5 16,76 3 0-16,57-13-14 15,80 0 11-15,94 0-2 16,101-38-1-16,81-4-4 16,49-9 10-16,8-1-57 15,-66 7 44-15,-80 6-11 16,-94 11 18-16,-92 5 2 16,-81 9 15-16,-66 6-6 0,-50 1 16 15,-17 5 4 1,-84 2 39-16,-80 0-54 0,-103 0 11 15,-88 23-16-15,-85 5 0 16,-58 3 0-16,-22 8-8 16,14 4 16-16,26 5-1 15,31 9 12-15,45 0-11 16,53-4 29-16,111-13-18 16,85-12-8-16,128-14-11 15,67-11 7-15,151-3-7 16,133 0 12-16,134-11-8 15,137-38 8-15,85-14-12 0,31 0 0 16,-62 3 2 0,-112 12 9-16,-155 15-11 0,-142 9 0 15,-107 13 10 1,-66 2-9-16,-45 6-1 0,-13 1 0 16,-9 2 38-16,0-4-25 15,-9-1 45-15,-71 0-58 16,-31 5 1-16,-71 0-15 15,-49 0-76-15,-27 22-198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2.67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65 17 0,'0'0'420'0,"0"0"-363"15,222-40-7-15,-98 28 5 16,10 5 21-16,-10 3-52 0,-40 2-11 16,-35 2-3-16,-40 0-10 15,-9 11-3 1,-49 15-9-16,-26 10 12 0,-32 0 11 15,-4-1-8-15,13-1-2 16,23-3 7-16,8-5 0 16,27-9-8-16,22-3 0 15,10-3 8-15,-6 3-16 16,5 0 9-16,9 1-1 16,0-8 0-16,0 2-13 15,31-3 13-15,27 0 0 16,27-4-9-16,12-2 6 15,-12 0 3-15,-1 0 0 0,-26 0-4 16,-18 0 8-16,-31 3-4 16,-9 15 0-16,0 2-22 15,-36 7 22 1,-21 5-15-16,-23-1 15 0,4 3 7 16,9-6-7-16,1 0 0 15,17-2-2-15,13-6 14 16,5-8-16-16,22-4 4 15,9-6 0-15,0-2-8 16,18 0 20-16,58 0-4 16,30-6-6-16,19-3 9 15,-1-4-10-15,-17 4-1 16,-32 9 0-16,-26 0-9 0,-31 0 13 16,-9 0-4-1,-9 6 0-15,0 10 1 0,0 2-9 16,-45 10 8-16,-21 1 0 15,-23 5 4-15,-4-2-2 16,4-2-2-16,13-1 0 16,18-7 13-16,18-5-14 15,32-5 1-15,8-8 0 16,0 0-12-16,22-4 24 16,31 0-8-16,27 0-1 15,4 0 7-15,-8-12-3 16,-9 7-7-16,-19 2 0 15,1 3-4-15,-22 0 4 16,-5 0 0-16,-13 0-1 0,-9 0 0 16,0 16-7-16,0 11 7 15,-40 1 1-15,-4 9-4 16,-14-4 4-16,0 4 0 16,9-8 0-16,9-3 11 15,23-10-11-15,8-5 0 16,9-5 1-16,17-6-6 15,32 0 7-15,27 0-2 16,-1 0 3-16,5-2 10 16,-4-10-13-16,-27 6 0 15,-14 3 2-15,-12 3-7 16,-23 0 5-16,0 0-7 16,0 3 5-16,-40 23 3 0,-9 2-1 15,-9 1 0-15,9-1 8 16,13-2-13-16,5-7 5 15,14 1 0-15,17-6-4 16,0-8 11-16,0 0-7 16,31-6 1-16,4 0 7 15,5 0-8-15,-22 0 0 16,13 0 0-16,-22 0-1 16,0 0 6-16,0 5-5 15,0 2 0-15,-9-3 4 16,9 7-14-16,4 1 10 15,-13-1 0-15,0 3-4 0,0 0 11 16,0 1-7-16,0 7 0 16,0 1 4-16,-13 3-9 15,4-1 5-15,-9 1 0 16,18-4-8-16,0-7 15 16,27-4-7-16,30-7 0 15,32-4 8-15,-13 0-7 16,-19 0-1-16,-21 0 0 15,-23 0-1-15,-13 0 6 16,0 0-6-16,0 12 1 16,-40 3-3-16,14 2 2 15,-23 2 1-15,9 1 0 16,4 0-1-16,5-3 6 16,5 0-5-16,3 3 0 0,-3 0 13 15,8 5-22-15,-4-1 9 16,4-2 0-16,9-6-7 15,9-2 7-15,9-8 0 16,58-6 8-16,17 0 0 16,14 0 4-16,-5 0-12 15,5 0 0-15,-14 0-1 16,-13 0 4-16,-35 0-3 16,-5 5 0-16,-31 10 4 15,0 0-6-15,0 4 2 16,-31 3 0-16,-18-1 16 15,-9-1-14-15,23-4 6 16,-5 1-2-16,4-3 5 0,14 8-3 16,-5-7-8-16,18 5 0 15,-4 0-9-15,13 0 9 16,0 0 0-16,0-9-1 16,40 0 15-16,18-2-10 15,8-3-4-15,1 0 6 16,-9-2-3-16,0 5-3 15,-19-1 0-15,-12 7-5 16,-18-1 9-16,4 2-4 16,-13 2 0-16,0 2-1 15,0-1-9-15,-40 4 10 16,-8 0 0-16,8 0 1 0,-14 2 9 16,-4 5-10-16,10-3 0 15,8-2 8-15,13-5-16 16,27-4 8-16,0-3 0 15,9-5 5-15,49-8 4 16,8 0-7-16,10 0-2 16,-10 0 9-16,-8 0-13 15,-18 0 4-15,-22 6 0 16,-9 5-4-16,-9 6-1 16,0 3 5-16,0 8 0 15,-18 1-3-15,-31 2-8 16,0 0 11-16,5-1 0 15,-14 1 3-15,9 1 5 0,0-1-8 16,23-2 0-16,-5-2 5 16,13 2-17-16,18-9 12 15,0 0 0-15,9-12 0 16,40-5 8-16,17-3-6 16,1 0-2-16,-9 0 9 15,-1 0-11-15,-17 0 2 16,-4 6 0-16,-18 14-7 15,-5 1 5-15,-13 8 2 16,0 5 0-16,0 3-1 16,-22-3-2-16,-5 0 3 15,9-8 0-15,-4-7-4 0,13-1 9 16,0-1-5-16,-8-1 0 16,3-4 8-1,-3-1-21-15,8-5 13 0,9-3 0 16,0-3 8-16,0 0-2 15,0 0-6-15,9 0 0 16,48 0 2-16,19-12-4 16,4 1 2-16,4 2 0 15,-8 7-5-15,-10-2 6 16,-8 4-1-16,-9 0 0 16,-31 0 4-16,-9 0-10 15,-9 0 6-15,0 4-12 16,0 13 6-16,-45 8-10 15,-35 9 16-15,-13 5 3 16,-5 7 6-16,-4 2-9 0,4-3 0 16,14 6 4-16,-5-3 4 15,5 1-7-15,17 2 17 16,0-6 3-16,27-8-17 16,23-15 2-16,17-7-6 15,0-10-1-15,0-5 1 16,66 0 6-16,41-14 5 15,44-23-5-15,22-11 8 16,0-3-14-16,10-5 0 16,-24-1 7-16,-3 3-12 15,-23 6 5-15,-17 11 0 16,-32 14-1-16,-35 12 5 16,-22 8-4-16,-14 3 0 0,-13 0-18 15,-13 20 12 1,-54 17 1-16,-17 8 5 0,-41 6 6 15,-30 9 4-15,-14 5-10 16,-27 5 0-16,-21 1 10 16,-14 0-4-16,22-9 0 15,27-2 10-15,57-21 22 16,59-13-31-16,44-15 7 16,22-11-14-16,80 0 4 15,79-25 4-15,64-32-6 16,43-13 4-16,5-12-5 15,-35-6 10-15,-14-6-11 0,-31 4 0 16,-36 8 12-16,-21 19-12 16,-41 21 0-16,-35 19 0 15,-27 12 32-15,-22 8-27 16,-9 3 10-16,0 0-15 16,-9 14-5-16,-80 31 5 15,-36 25 0-15,-43 16 1 16,-46 5 4-16,-3 2-3 15,-14 0-2-15,-9-5 0 16,40-14 13-16,53-20-19 16,54-20 6-16,62-18 0 15,31-13-6-15,49-3 4 16,115-27 2-16,76-42 8 16,67-27-6-16,17-18-4 15,-26 0-69-15,-59 17 1 0,-79 23 68 16,-53 28 4-16,-67 24 4 15,-31 19 47-15,-9 3-9 16,0 0-13-16,-40 3-18 16,-36 24-7-16,-30 14 8 15,-28 1-3-15,-8 6-11 16,-22 6 27-16,-18 5-24 16,-9 4 34-16,0-1-31 15,44-11 0-15,54-11-8 16,44-19 2-16,49-3 0 15,18-15-2-15,106-3-4 16,58-37 0-16,58-30 6 0,22-27-36 16,-26-8 3-16,-32 5-11 15,-44 13 44-15,-44 22-3 16,-50 28 13-16,-26 14-10 16,-22 11 8-16,-18 7-3 15,0 2 20-15,0 0-25 16,-9 5-11-16,-66 41 10 15,-50 18 2-15,-57 19 2 16,-18 4-3-16,-13-1 6 16,40-19-12-16,57-22 6 15,63-22 0-15,53-17-6 16,9-6 13-16,84-6-7 16,40-42 13-16,40-17-7 0,18-17 4 15,-17-6-10-15,-32 9 0 16,-27 8 13-16,-26 17-8 15,-40 21 36-15,-31 6 7 16,0 14-31-16,-18 8 33 16,0 1-26-16,0 4-15 15,0 0 11-15,0 0-20 16,-18 0 0-16,-49 9-3 16,-30 25 4-16,-28 22-12 15,-17 14 11-15,-14 13-7 16,32-1 3-16,40-5-211 15,53-18-159-15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4.63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556 408 486 0,'0'0'215'16,"0"0"-141"-16,0 0-37 15,0 0-37-15,0 0 0 16,0 0 19-16,-9 62-17 15,200-62 30-15,115-29 24 16,107-18-24-16,76-10 0 16,26 0-32-16,-35 6 4 15,-40 6 1-15,-76 5 6 16,-48 6-11-16,-45-3 23 16,-53 10 45-16,-36 0 17 0,-67 13-45 15,-48 9-21 1,-36 5 21-16,-31 0-36 0,0 0-4 15,-58 3 0-15,-84 25 2 16,-71 5-3-16,-63 5 1 16,-30-10 0-16,-32-5-6 15,5-6-4-15,-31 1 10 16,-1-2-1-16,-8 6-7 16,-22 10 4-16,4-1 4 15,26 5 0-15,32 1-5 16,53 0 10-16,72-5-5 15,74-10 0-15,63-8 4 0,71-5-13 16,58-4 9-16,146-5 0 16,121 0 13-16,154-32-7 15,103-18-6-15,49-10 0 16,-35 7 13-16,-77 5-13 16,-101 14 0-16,-89 19 0 15,-80 14-8-15,-49 1 16 16,-58 0-8-16,-62 13 0 15,-54 6 0-15,-26-1-9 16,-75 10-5-16,-90 6 13 16,-74 0-11-16,-86 3 12 15,-79-9 0-15,-54-6-12 0,-21 1 27 16,-19-3-14 0,18 0-1-16,58 9 1 0,80 2-7 15,102-2 6-15,98-11 0 16,75-4 0-16,67-5 2 15,0-5-6-15,85-4 4 16,79 0 0-16,94-13 13 16,115-27-8-16,93-5-5 15,72-5 0-15,-18 7 4 16,-45 10-4-16,-111 13 0 16,-93 14 6-16,-128 3-9 15,-77 3 3-15,-66 0 0 16,-17 14-7-16,-108 23-10 0,-88 9 17 15,-71-4 0 1,-54-8 11-16,-35-7-14 0,-18-3 3 16,-14 1 0-16,-3 1 1 15,21 5 9-15,54 0-10 16,84-3 0-16,103-5 3 16,79-9-8-16,67-6 5 15,115-8 0-15,125 0 4 16,125-22 5-16,83-21-9 15,14 1 0-15,-48 14-1 16,-108 11-4-16,-88 12 5 16,-85 5 0-16,-75 0-7 15,-36 2 6-15,-22 32 0 16,-115 14-5-16,-90 11-16 0,-79 4-4 16,-63-8-62-16,-44-9 88 15,-4-9-7-15,13-8 15 16,40-7-8-16,71-4 14 15,120-10-2-15,84 3 46 16,67-8-56-16,44 6 14 16,63-1-8-16,57-8-2 15,28 0-3-15,-1 0-3 16,0-8 12-16,-18-4-11 16,-31 4-1-16,-18 8 0 15,-35 0-7-15,-31 0 7 16,-40 0 0-16,-9 20-4 15,-9 2-7-15,-18 3 6 0,-40 6-2 16,-40 5 7-16,-35 0-2 16,-31 0 2-16,-18 1 0 15,13-3-4-15,31-6 19 16,45-8-15-16,44-8 0 16,40-7 0-16,9-1-13 15,0-4 9-15,67 0 4 16,17 0 7-16,32-4 5 15,-1-21-5-15,1 11-7 16,-32 4 0-16,-35 10-6 16,-40 0 6-16,-9 0-1 15,0 21-6-15,-67 15 5 16,-17 13-4-16,-32-6 6 16,-8-2 0-16,26 0 1 0,23-8-1 15,26-10 0-15,31-9-4 16,18-6 9-16,0-3-5 15,9-5 0-15,31 0 4 16,9 0 2-16,-23 0-6 16,5 0 0-16,-22 0 3 15,-9 0 8-15,0 0-6 16,18-7-5-16,0 1 3 16,31-8-7-16,17 0 4 15,10 3 0-15,4-4-4 16,-5 7 16-16,-17 0-12 15,-31 4 0-15,-5 4 5 16,-22-1-22-16,0-3 17 0,-22-5-34 16,-14-8 11-16,-22-11-37 15,-8-14 29-15,26-15-12 16,0-19-49-16,40-24 30 16,0-15-158-16,31-13-221 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5.91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1342 840 26 0,'0'0'436'16,"0"0"-277"-16,0 0-58 16,-240-144-9-16,138 130-43 15,-44 8-22-15,-37 6-20 16,1 0 4-16,9 0-8 0,22 6-1 16,53 0-2-16,40-6 14 15,50 3-6-15,8-3-6 16,0 0 7-16,0-6 1 15,80-25-14-15,44-6 4 16,45-2 0-16,13 7-4 16,-9 13 7-16,-40 13-3 15,-44 6 0-15,-40 0 8 16,-31 0-9-16,-18 0 1 16,0 0 0-16,0 0 40 15,-31-9 6-15,-14-11-33 16,-12 4-13-16,-23-1 12 15,4 5-13-15,1 1 1 0,17 5 0 16,18 3-1 0,22-2 7-16,18 2-6 0,31-6 0 15,71-8 6-15,63-8-6 16,44-7 0-16,53 2 1 16,-5 5-3-16,-30 5 2 15,-54 3 0-15,-75 5-5 16,-62 6 15-16,-36-2-20 15,-85 8-6-15,-66 0-16 16,-80 0 14-16,-18 0-17 16,-22 0 35-16,36 0 5 15,30 0 5-15,54 0-6 16,45 0 0-16,57-3-3 0,31-4 33 16,18 0-24-16,107-4-8 15,84-4 9-15,106-8 2 16,94 7-13-16,40 1 0 15,9 1 13-15,-9 3-25 16,-49 0 12-16,-26 0 0 16,-50-1 0-16,-57-1 9 15,-49-3-7-15,-36 2-2 16,-48 6 7-16,-32-1-12 16,-17 7 5-16,-36 2 0 15,-22 0-6-15,-9 0 0 16,0 0 5-16,-58 0-11 15,-66 25 12-15,-67 6 17 16,-58 3-17-16,-49 3 0 0,1 8-3 16,-19 4 8-16,1 7-5 15,8 9 0-15,9 2 10 16,32-3-14-16,53-14 4 16,79-21 0-16,85-13-5 15,81-9 0-15,132-7 5 16,120 0 2-16,138-15 8 15,85-22-6-15,21-5-4 16,-39 2 0-16,-89 8-2 16,-71 4 9-16,-63 12-7 15,-35 5 0-15,-57 5 5 16,-63 3-2-16,-54 3-3 0,-34 0 0 16,-23 0-9-16,-23 3 7 15,-70 34 2-15,-89 14 9 16,-67 9-2-16,-48-6-2 15,-37-11-5-15,-3-2 0 16,30-13 0-16,58-8 8 16,98-11-8-16,71-7 0 15,71 1 5-15,9 6-15 16,98-1 10-16,75-8 0 16,85 0 16-16,40-8-14 15,8-27-2-15,-30-1 0 16,-45 5 8-16,-40 3-8 15,-67 8 0-15,-39 6 0 0,-45 10-4 16,-40 4 4-16,0 0-3 16,-40 0 1-16,-94 21-8 15,-57 14 10-15,-57 9 0 16,-28-2 4-16,-13-5-9 16,-8-5 5-16,30-5 0 15,27-7-4-15,85-8 15 16,70-4-11-16,68-2 0 15,17-1-21-15,53 1 20 16,76-6-15-16,62 0 2 16,26-13-2-16,14-17-70 15,-40 5 33-15,-75 9 47 0,-49 9 6 16,-67 7-1 0,-9 0 1-16,-98 0-3 0,-75 15-13 15,-36 2-172-15,-31-3-204 16,-13-8 106-16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8.25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1906 936 352 0,'-307'18'164'15,"50"1"-56"-15,66 1-55 16,57-7 38-16,77-3-61 16,34-8-30-16,23-2 24 15,0 0-9-15,40-25 8 16,27-23-1-16,9-17 11 15,4-12 13-15,-14-14-25 16,1-7 0-16,-9 1 27 0,-23 1-44 16,14 14 8-16,0 11 3 15,-14 12-12-15,-3 7 21 16,-24 11-15-16,-8 9 2 16,0 1 29-16,-66 8-31 15,-19 7-9-15,-30 10 0 16,-18 6 0-16,-5 0-4 15,5 10 4-15,8 11 0 16,32 1 0-16,-5-4 4 16,32-2-4-16,17-7 0 15,0-1 8-15,22-2-4 16,9-3-4-16,5-3 0 0,13 0 3 16,0 3 1-1,0-3-4-15,0 0 0 0,49 0 5 16,66-8-12-16,50-13 7 15,26 7 0-15,0 8-5 16,-18 6 5-16,-31 4 0 16,-53 29 0-16,-53 12-4 15,-36 16-1-15,-36 10-3 16,-79 13 5-16,-59 12-10 16,-8 11 13-16,-18-4 0 15,-4-16-2-15,35-16 10 16,22-14-8-16,32-20 0 15,48-14 0-15,32-13-2 0,21-6 2 16,14-4 0 0,32 5-3-16,52 1 15 0,40 0-9 15,41-3-3-15,26-3 7 16,0 0-6-16,-18 0-1 16,-48 0 0-16,-50 0 0 15,-35 0 1-15,-40 11-2 16,0 17-2-16,-76 22-3 15,-57 24-3-15,-62 7 9 16,-14-3 0-16,0-8-6 16,27-13 14-16,35-14-8 15,63-18 0-15,35-13 5 0,49-10-9 16,31-2 4 0,71 0 0-16,80-11 11 0,58-20-3 15,49-9-8-15,-4 1 0 16,-6 5 9-16,-21 9-9 15,-45 14 0-15,-44 11 0 16,-44 0-8-16,-68 13 7 16,-26 12 1-16,-31 7-1 15,-48 7-10-15,-68 15 2 16,-57-3 3-16,-27 6-26 16,0-6 13-16,0-6 2 15,27-3 17-15,17-8 0 16,54-5 11-16,31-12-13 15,53-5 2-15,18-10-6 16,67-2 1-16,88 0 10 0,94-17 3 16,107-28-6-16,52-19 10 15,32 9-8-15,-9 9-4 16,-58 14 0-16,-53 8 18 16,-71 7 5-16,-67 8 9 15,-57 6-13-15,-59 1-13 16,-39 2 1-16,-27 0-7 15,0 0-12-15,-76 8 8 16,-66 29 8-16,-71 8 4 16,-54 6-8-16,-39 4 12 15,-1 1-14-15,27-5 2 16,54 3 0-16,61-15-6 0,68-11 10 16,52-12-4-16,45-9 0 15,36-7-15-15,88 0 15 16,80-17 0-16,90-23 6 15,70-11-6-15,31 1 5 16,-30 13-5-16,-72 3 2 16,-44 13 8-16,-36 11 4 15,-31-2 3-15,-31-2-11 16,-26 5 14-16,-45 0-16 16,-45 4 0-16,-26 5 12 15,-9 0-10-15,-18 0-4 16,-97 0-2-16,-67 20 0 15,-85 18-5-15,-31 4 5 0,-26-5-1 16,0 0-8 0,17-1 8-16,18-5 1 0,58 0 0 15,67-11 6-15,71-3-11 16,75-15 5-16,27-2-14 16,124 0 9-16,107 0 4 15,93-27 1-15,71-16 0 16,19 1 3-16,-59 5-3 15,-58 12 0-15,-97 7 0 16,-93 13 2-16,-67 5 1 16,-49 0-6-16,-67 0-4 15,-80 31 2-15,-53 6-5 0,-40-6 10 16,-17-9 0-16,-1-2-9 16,-4-5 14-16,4-1-5 15,1-6 0-15,57-6 4 16,53-2-4-16,89 0 0 15,58 0 2-15,49 0-9 16,98 0 4-16,79-28 3 16,81-17 0-16,39-6 9 15,-12-5-8-15,-28-3-1 16,-44 2 0-16,-44 3 12 16,-36 9-6-16,-48 5 8 15,-28 9-5-15,-39 6 0 16,-27 7 0-16,-31 4-9 15,-9 0 0-15,-18 0 0 16,-107 0 0-16,-70 3-11 0,-54 4-22 16,-35 2-60-16,4 2 32 15,31 0 10-15,76 0 48 16,88 3-9-16,54 0 12 16,31 0-4-16,71 0-3 15,54-6 7-15,44-21 5 16,35-10-5-16,5-3 2 15,-9 6 0-15,-18 5 4 16,-18 7 0-16,-30 5 40 16,-19 0-28-16,-39 8 16 15,-27 1 0-15,-32 4-15 16,-17 3 18-16,-9 1-37 0,-97 0 5 16,-54 8-12-16,-71 29 15 15,-18 5-8-15,-9 7 0 16,27-4 4-16,40-11-13 15,58-9 10-15,75-14-1 16,27-8 0-16,31-3-31 16,13 0 31-16,90-22 0 15,79-23 1-15,58-11-8 16,48-7 7-16,-3 3 0 16,-23 6-8-16,-53 3 15 15,-67 8-7-15,-62 13 0 16,-62 2 6-16,-18 5 21 15,-18 0-19-15,-89 1 0 0,-35 4-16 16,-62 4 9 0,4 5-1-16,-9 4 0 0,18 0 9 15,18-4-17-15,48 6 8 16,45-3 0-16,63 6-6 16,17 0 6-16,48 0-17 15,59-2 12-15,26-7-4 16,10-5 0-16,-19-10 8 15,-35 9 1-15,-45 0-2 16,-13 4 11-16,-31-4-9 16,-17-4 0-16,-72-2-18 15,-36 3 17-15,-26 6-23 0,-31 4 3 16,-9-1 6 0,-22 0 12-16,4-2 3 0,-22-6 0 15,31 3 4-15,18-4-12 16,57 2 8-16,45 7 0 15,54 1-11-15,26 5 11 16,40 0-13-16,62-3-17 16,45-4 25-16,13-5 4 15,-14 1 1-15,-53 6-14 16,-44 4 10-16,-49 4-170 16,-17 0-80-16,-63 0 32 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6:35.9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13648 15876 287 0,'0'0'308'16,"0"0"-201"-16,0 0-11 16,0 0 2-16,0 0-38 15,0 0-14-15,89-111-10 16,-72 108-36-16,1 3 6 16,4 0-6-16,5 26-4 15,0 8-3-15,13 14 8 0,-9-3-1 16,-13-9 8-1,8-1-4-15,-4-12 3 0,-13-3-7 16,0-9 0-16,-9-9-6 16,0-2-2-16,0 0 8 15,0 0 23-15,0 0-16 16,9 0 27-16,0-13 27 16,13-25-42-16,5-2-19 15,4-7 2-15,-4 13-2 16,-1 9 0-16,-4 13 8 15,-13 4-16-15,9 8 4 16,-9 0-10-16,13 0 9 16,5 8 5-16,4 12 0 0,-13 3-7 15,8-1 16-15,-3 1-10 16,-14-3 1-16,-1-2-2 16,1-5-8-16,0-8 2 15,-9-5 1-15,13 0-2 16,-13 0 18-16,9 0-3 15,0-13 12-15,9-24-15 16,13-9 7-16,5-2-10 16,13 3 0-16,-23 14 0 15,5 13 0-15,-13 18-7 16,-9 0 2-16,22 0-6 16,-13 23 5-16,4 9 6 0,5 7-19 15,-10-2-60 1,15-3-169-16,-6-3-107 0</inkml:trace>
  <inkml:trace contextRef="#ctx0" brushRef="#br0" timeOffset="1631">15074 15776 548 0,'0'0'125'15,"0"0"-57"-15,0 0 9 16,0 0-47-16,0 0-25 16,0 0 12-16,71 26-8 0,-18 5 6 15,5 6-6-15,0-3-3 16,-9 0 4-16,0 0-10 16,-23-9 1-16,-4-2-2 15,-22-3 2-15,0-6-1 16,0-3 0-16,-22-8-2 15,4-3 0-15,1 0 2 16,8-8 0-16,9-23 0 16,26-21 3-16,41-4-3 15,22-7 0-15,-5 13 1 16,-26 7 7-16,-22 23 3 16,-23 12 3-16,-13 8 28 15,0 0-35-15,0 0-5 16,9 0-2-16,0 0 9 15,0 14-6-15,-9 0 11 0,17 9-12 16,-3 2 19-16,-5 1-21 16,8 5 2-16,-8-6-1 15,22 1 5-15,-13-9-6 16,9 0 0-16,13-8 6 16,9-7-3-16,-14-2-1 15,23 0 3-15,-18-11 35 16,0-11-13-16,-22-7 14 15,-9-3 9-15,-9-1-5 16,0-7 0-16,-40 1-17 0,-14 5-13 16,-17 2 7-1,-4 13-15-15,17 6-6 0,0 13-1 16,32 0 5-16,8 13-15 16,18 24 5-16,0 8-1 15,0 6-2-15,18-6 0 16,17-3-8-16,14-16 4 15,9-9-13-15,17-9 21 16,-4-8 1-16,14 0 3 16,-19-8-2-16,1-15 7 15,-18 3-5-15,-9-5 1 16,-5 0 9-16,-17-4 3 16,-5 1-4-16,-13 8 6 15,0 3 26-15,0 9-34 16,0 4 11-16,0 4-18 0,0 0-2 15,0 0 2 1,9 6-20-16,0 25 20 0,0 9-8 16,0 8 8-16,0-6 0 15,13 3 0-15,14-7-8 16,-5-10 4-16,18-5-5 16,-14-9 2-16,14-8-4 15,-22-6 9-15,-5 0 2 16,-4 0 4-16,-1-6 2 15,-3-19 1-15,-5-7-7 16,-9 7 6-16,0 4 11 16,0 5-13-16,0 10 3 0,0 6 5 15,0 0-8 1,0 0-8-16,9 0-1 0,8 4-12 16,1 18 8-16,4 0 9 15,5-2 0-15,-5-6-6 16,5 4-12-16,0-13 13 15,12 1 4-15,-7-6-12 16,-6 0 8-16,-8 0 5 16,-5-11 0-16,-4-14 7 15,-9-2 1-15,0-9-8 16,0-1 0-16,-9 3 14 16,-22 3-12-16,5 8-1 15,-6 15 0-15,15-1 9 0,8 9-6 16,9 0-6-1,0 9 2-15,0 16-12 0,0 12 6 16,0-3 6-16,26-3-4 16,23-6-5-16,0-8-10 15,9-17 15-15,0 0 3 16,-5 0 1-16,5-5-8 16,0-12 8-16,-10-9 0 15,-16 1 2-15,-6-7 7 16,-17-1-9-16,0-7 10 15,-9 3-8-15,0 6 30 16,-9 6-20-16,-18 5-6 0,19 11 21 16,-15 7-22-1,23 2 2-15,0 0-7 0,0 0-2 16,0 0-6-16,0 0 1 16,0 0-3-16,0 0 3 15,0 0 6-15,9 5 1 16,5-5 0-16,-14 3 9 15,0-3-9-15,0 0 0 16,0 0 0-16,0 0-3 16,0 0 6-16,0 0-3 15,0 0 4-15,0 0 6 16,0 0-10-16,0 0 0 16,0 11-5-16,0 7-2 15,0 1 7-15,17 7 0 16,10-1-4-16,4 1 10 15,-4-7-6-15,4 7 0 0,-5-1 4 16,-3 1-12-16,-6 3 8 16,1-3 0-16,-9-2-4 15,0-10 12-15,-9-2-8 16,0-12 0-16,0 2 4 16,0-2-9-16,-27 0 5 15,-13 0 0-15,-17 0 0 16,21 0-31-16,-13-14-69 15,9-19-108-15,14-16-186 16</inkml:trace>
  <inkml:trace contextRef="#ctx0" brushRef="#br0" timeOffset="-98588">4971 6607 714 0,'0'0'189'0,"0"0"-25"16,0 0-40-16,0 0-9 16,0 0-37-16,0 0-60 15,-9-45 7-15,9 50-25 16,0 35 2-16,0 14 19 16,0 8-4-16,0 3-1 15,0-2 4-15,0-1-13 16,0-9 8-16,9-7-15 15,0-10 4-15,-9-10-3 16,9-11 1-16,-9-7-2 16,0-5 0-16,0-3 13 15,0 0-10-15,0 0 5 16,0-20-5-16,0-19 39 0,0-15-41 16,0-9-1-16,0-10 4 15,-18-4 7-15,0-5-11 16,0 6 0-1,-4 10 4-15,-4 21-8 0,3 20 4 16,6 19 0-16,-1 6-8 16,-22 0-2-16,4 25 10 15,-35 24-6-15,5 4 13 16,8 2-15-16,13-7 8 16,14-9 0-16,22-5-7 15,1-9 3-15,-1-8 0 16,9-11-11-16,0-6-23 0,0 0 34 15,0 0-1 1,17-23-2-16,32-22-6 0,18-17 22 16,8-2-9-16,-8 0 0 15,-9 16 7-15,-9 14-10 16,-23 20 3-16,-12 11 0 16,-5 3-9-16,17 9-2 15,14 31 11-15,9 8 0 16,-4 3 7-16,3-6-9 15,10-5 2-15,-18-6-10 16,5-9-64-16,-5-3-72 16,-23-2-77-16,6-3-83 15</inkml:trace>
  <inkml:trace contextRef="#ctx0" brushRef="#br0" timeOffset="-84339">3536 1868 75 0,'0'0'302'0,"0"0"-151"15,0 0-51-15,0 0 24 16,0 0 2-16,0 0-38 0,-200 66 25 16,169-55-41-1,22-4-8-15,0-3 12 0,9-1-35 16,0-3 13-16,0 0-15 16,0 2-33-16,0 2 14 15,27-2-20-15,31 1 0 16,30-3 11-16,6 0-11 15,-19 0-48-15,-26 3-198 16,-31-3-315-16</inkml:trace>
  <inkml:trace contextRef="#ctx0" brushRef="#br0" timeOffset="-83018">4753 2117 589 0,'0'0'184'0,"0"0"-101"0,0 0 15 15,0 0 13-15,0 0-39 16,0 0 8-16,-57-11-35 16,57 11-27-16,0 0 5 15,8-3-23-15,28-3 0 16,31-2 7-16,48-3 5 16,32 5-24-16,13 0 12 15,4 1-260-15,-31-1-193 16</inkml:trace>
  <inkml:trace contextRef="#ctx0" brushRef="#br0" timeOffset="-82168">6628 1965 363 0,'0'0'162'0,"0"0"-98"15,0 0-2-15,0 0 47 16,0 0-33-16,0 0-22 15,9 14-34-15,31-9-3 16,9 1 24-16,18-4-25 16,-1-2-3-16,10 0 29 15,8 0-31-15,14-13 19 16,0-19 9-16,4-10-23 16,-4-12 47-16,-14-11-34 15,5-14-5-15,-23-8 20 16,-17-13-33-16,-22-5 15 0,-9-8 11 15,-18-15-34-15,0-2 27 16,-45 7-27-16,-35 14 1 16,-13 27 21-16,-40 31-23 15,-14 23-2-15,-26 25 0 16,-9 3-3-16,0 48-1 16,22 23 4-16,13 23 0 15,45 21-6-15,13 18 13 16,53 14-7-16,28 3 0 15,8 1 10-15,75-9-10 16,41-15 0-16,17-19 1 16,18-24-17-16,13-22 0 15,18-22-28-15,18-23-5 0,5-17-50 16,-36 0-75-16,-32-22-155 16,-61-18-150-16</inkml:trace>
  <inkml:trace contextRef="#ctx0" brushRef="#br0" timeOffset="-47527">12999 640 164 0,'0'0'138'0,"0"0"-58"0,0 0-13 15,0 0-8-15,0 0-21 16,0 0 16-16,-155-159-37 15,88 148-9-15,0 6 22 16,-17 5-25-16,-23 0 10 16,1 0 13-16,-10 2-28 15,1 14 28-15,12 5-28 16,-12 6 9-16,-9 14-5 16,-1 11-3-16,-8 15-1 15,17 11 0-15,-8 16 10 16,17 5-10-16,10 6 0 0,21-3 7 15,9-3-17 1,19-6 10-16,21-2 0 0,18 8-5 16,9 0 15-16,0 0-10 15,0-10 0-15,36-11 3 16,12-7-18-16,28-11 15 16,13-7 0-16,26-5-1 15,19-8 9-15,17-5-3 16,13-14-5-16,18-3 11 15,-9-4-10-15,10-3-1 16,-15 3 0-16,-3-5 2 16,-1-4 10-16,9-1-12 15,5-4 0-15,35 0 17 16,18-7-24-16,18-15 7 0,27 2 0 16,13-6-12-16,8 1 23 15,1 0-11-15,-14-1 0 16,5 4 6-16,-14 1-10 15,-12 2 4-15,-6-1 0 16,-8 6-3-16,-9 0 10 16,0-1-7-16,0 7 0 15,-14 0 8-15,5-1-10 16,-31-8 2-16,5 0 0 16,-5-6-11-16,-9-4 16 15,-9-2-5-15,0-3 0 16,-18 1 13-16,-13 0-15 15,-17-5 2-15,-19-1 0 16,-17-6-4-16,-23 1 8 16,-17-4-4-16,-22-4 21 0,-5-7-20 15,-22-8 45-15,-9-5-31 16,0-8-13-16,0-4 46 16,0-6-40-16,0-8-6 15,-27-3-2-15,-13-3 20 16,-18 1-15-16,-26 10-5 15,-40 0 0-15,-50 7-9 16,-48-2 15-16,-44 8-6 16,-32 10 0-16,-9 14 12 15,-26 20-12-15,-5 22 0 0,-35 12 4 16,-40 35-24-16,-76 43 20 16,-84 27-19-16,-80 14-131 15,-27 9-253-15</inkml:trace>
  <inkml:trace contextRef="#ctx0" brushRef="#br0" timeOffset="-45952">13417 826 238 0,'0'0'166'0,"0"0"-109"0,0 0 24 15,-111-184-7-15,71 139-45 16,-18 0 34-16,-9-6-38 16,1-1-6-16,-10-1 18 15,-4-4-29-15,-13 7 15 16,-5-1-7-16,5 9-4 15,-14 10-12-15,1 6 0 16,3 15 0-16,-12 11-1 16,-10 0 11-16,-12 3-10 15,-5 28 0-15,8 4 6 0,1 7-12 16,18 3 6-16,8 9 0 16,22 5-3-16,-3 3 18 15,21 3-15-15,0 6 0 16,1 8 8-16,8 17-15 15,-9 18 7-15,10 19 0 16,-1 17-14-16,9 12 28 16,4 7-14-16,-3 4 0 15,8-3 16-15,4-9-11 16,14-16-5-16,13-15 0 16,9-6-1-16,0-5 16 15,0 0-15-15,0 9 0 16,0 16 14-16,0 23-23 15,0 26 9-15,-9 13 0 16,9 10 33-16,-9 1-16 0,9-16 13 16,0-8 1-16,0-21-24 15,27-22 31-15,4-8-34 16,5-9 2-16,-5-5 20 16,9-1-11-16,-23 9-10 15,-8 5-5-15,0 12 11 16,-9 3 0-16,9-15-11 15,13-10 0-15,14-24-10 16,4-13 20-16,18-12-10 16,8-8 0-16,1-7 8 15,-1-7-18-15,10-7 10 16,4-2 0-16,4-3-12 0,1-5 19 16,4-3-7-16,4 0 0 15,5-1 10-15,-23-8-7 16,1-5-3-16,-19-10-4 15,10-8-12-15,-9-8 24 16,9 0-8-16,12-10 7 16,6-25 13-16,-1-10-15 15,5-6-5-15,-13-14 2 16,-1-8-4-16,-17-18 2 16,-18-22 0-16,9-12 1 15,-23-11 17-15,6-8-18 16,-24-14 0-16,1-7 4 15,-9-2-15-15,9-1 11 0,9 14 0 16,4 4-9 0,5-3 21-16,13-3-12 0,9-2 0 15,-14-10 10-15,14-4-21 16,-22-6 11-16,4-2 0 16,-22-5-12-16,-9-5 24 15,0 0-12-15,0-3 0 16,-27 4 12-16,-13 11-23 15,-9-1 11-15,-8 12 0 16,12 10-15-16,-4 1 26 16,0 8-11-16,0-6 0 15,1-1 12-15,-10-6-22 0,-9 2 10 16,-8 0 0 0,-10 11-19-16,-4 14 26 0,-4 20-7 15,26 18 0-15,1 17 12 16,26 5-23-16,0 9 11 15,22 8 0-15,9 9-11 16,9 14 11-16,-9 18-10 16,-13 13-27-16,-13 3-165 15,-54 0-243-15</inkml:trace>
  <inkml:trace contextRef="#ctx0" brushRef="#br0" timeOffset="-44062">19606 435 282 0,'0'0'168'16,"0"0"-98"-16,-183-158-7 16,108 107 18-16,-1 3-43 15,-21 3 1-15,-10 2 7 16,14 9-42-16,-14 3 42 15,-17 11-39-15,-19 15-5 16,-3 5 11-16,-14 0-1 16,-4 28-12-16,21 12 0 15,19 7 17-15,17 10-25 16,10 10 8-16,12 10 0 16,19 11-9-16,8 12 19 0,9 15-10 15,22 22 0-15,-4 13 10 16,5 2-12-16,17-1 2 15,0-9 0-15,9-7-7 16,0 4 15-16,0-1-8 16,-14-2 0-16,-3-12 16 15,-1-7-21-15,-22-7 5 16,13-8 0-16,5-3-10 16,4-3 19-16,9-5-9 15,9 0 0-15,0 0 9 16,0 7-12-16,9 10 3 15,31 11 0-15,-4 6 3 0,22-1 9 16,-1-8-8 0,1-8 13-16,0-3-10 0,-9-7 27 15,0-1-26-15,-14-1-3 16,-13-2 15-16,-4-4-16 16,0-2-4-16,-9-1 2 15,-9 2 17-15,0-2-15 16,9 1-4-16,-9-1 0 15,13-2-7-15,-4-3 7 16,0 0 0-16,0-2 0 16,-1 5 14-16,1 6-14 15,-9 13 0-15,0 12 2 0,0 4 11 16,0-1-12-16,0-15 12 16,0-10 3-16,0-10 2 15,0-5-8-15,0-2-10 16,0-2 11-16,0-14-12 15,23-2 1-15,-6-5 0 16,10-9 0-16,-5 1 15 16,5-7-15-16,13-8 0 15,-13-2 5-15,13-4-24 16,-1-5 19-16,-12-6 0 16,13 0-8-16,5-3 22 15,3 1-14-15,10-6 0 16,9-4 11-16,-1-2-15 15,14 0 4-15,-4-8 0 16,0-26-10-16,12-12 29 16,-3-13-19-16,-10-11 0 15,-8-12 11-15,-9-12-5 0,-18-17-6 16,-5-24 0-16,-4-27-6 16,-4-25 17-16,-14-11-11 15,-4-11 0-15,9-1 13 16,9 0-20-16,4-7 7 15,18-15 0-15,8-18-9 16,1-7 19-16,-13-15-10 16,-14 6 0-16,-14 11 11 0,-17 9-18 15,0 11 7 1,-40 1 0-16,-13-8-11 0,-18-1 16 16,-13 0-5-16,-10 5 0 15,-12 5 7-15,-28 21-13 16,-3 22 6-16,-14 24 0 15,-5 26-24-15,5 30 24 16,9 29 0-16,17 28-5 16,10 43-35-16,8 13 11 15,1 65-124-15,4 28-108 16,4 31-302-16</inkml:trace>
  <inkml:trace contextRef="#ctx0" brushRef="#br0" timeOffset="-3100">15420 7380 365 0,'0'0'121'16,"0"0"-48"-16,0 0 37 16,0 0-43-16,0 0-28 15,0 0 10-15,-239-23-29 16,163 23-8-16,0 0 12 15,-12 0-23-15,12 0 15 16,1 0-15-16,8 0 7 0,9 0-8 16,9 0 0-16,0 0 0 15,1 0-1-15,12 9 5 16,5-2-4-16,-5 6 0 16,5-8 3-16,22 1-8 15,-8 0 5-15,8-4 0 16,9 1-4-16,0 3 6 15,-14 8-4-15,14 9 2 16,-8 8 0-16,-10 3 44 16,18 6-18-16,0 3 14 15,0 4 22-15,0 10-46 16,0 8 28-16,0 6-9 16,-9 8-31-16,0 3 25 15,-4 0-15-15,13 0-4 16,-9 0 16-16,0 3-20 0,0 3 4 15,0 6-1-15,-9 2-3 16,-4 3 1-16,13 3-7 16,9-3 0-16,-9 3-3 15,0-6 9-15,9-1-6 16,0 3 0-16,0-2 4 16,0-3-7-16,0 0 3 15,0-5 0-15,0 0-3 16,9 3 5-16,0-1-2 15,0 6 0-15,13 1 7 16,-4 1-11-16,-9 2 4 16,9-1 0-16,4-3 2 0,-4 0 5 15,0 9-4-15,4 3 20 16,4 7-18-16,14 2 16 16,-4-1-11-16,13-3-10 15,0-5 21-15,-14-7-19 16,-4-4-2-16,-4-6 4 15,-5 2 5-15,-13 3-8 16,0 4-1-16,-9 1 5 16,0 10-4-16,0 5-1 15,0 12 0-15,0 4 2 16,0 1 2-16,0-8-4 16,0-4 0-16,0-4 6 15,0-7-8-15,9-3 4 0,0-8-2 16,-9-4 6-1,0-11 0-15,13-5-2 0,-13-8-4 16,0-3 0-16,9-6 0 16,-9-5 0-16,0-1 0 15,0-2 2-15,0 6 6 16,0-4-7-16,0 1-1 16,0-4 4-16,0-2-3 15,0-2-1-15,0-4 0 16,0 3-2-16,0 3 10 15,0-6-8-15,0 9 0 16,0-7 5-16,0 2-6 0,0 2 1 16,0-2 0-16,0 1 2 15,0-2 7-15,0 2-9 16,0-7 3-16,0 1 4 16,0-5-3-16,0-2-4 15,0-12 0-15,0-5-4 16,0-3 7-16,0-11-3 15,0-4 0-15,0 2 0 16,0-4-3-16,0 0 3 16,0 0 0-16,0 0-6 15,0 0 10-15,0 0-4 16,0 0 0-16,0 0 5 16,0 0-11-16,0 0 6 15,18 0-7-15,8 0 4 16,5 0 6-16,18 0 3 0,-13-9-5 15,13 1 8-15,0-1-9 16,8-2 0-16,10-6 0 16,17 3-3-16,14-9 3 15,9 3 0-15,-14 0-3 16,14 2 14-16,-14 5-13 16,-13 5 2-16,-4 2-2 15,-10 6-8-15,1 0 7 16,-1-6-1-16,10 6 3 15,4 0-11-15,-13 0 10 16,8 0-1-16,-8-5 0 16,-9 2-7-16,-10-1 10 0,10 2 0 15,-22-1-5-15,-14 1 11 16,-4 2-6-16,-9 0 0 16,-1 0 0-16,-8-4-7 15,0 4 7-15,0 0 0 16,0-2 11-16,9-12-9 15,5-2 4-15,3-12-6 16,1-2 5-16,4-1-1 16,-22-4-4-16,0-1 0 15,0-1 7-15,0-2 2 16,9-4-7-16,0-8-2 16,-9-3 8-16,9-2-5 15,0-3-3-15,-9-10 0 16,0-1 10-16,0-4 0 15,0 1-10-15,-9-1 0 0,-18 0 11 16,-4 9-7-16,-9-5-4 16,14 4 0-16,-5 7 16 15,13 2-10-15,0 6-6 16,9 1 0-16,9 2 8 16,-9-5-2-16,9 1-6 15,0-5 0-15,-13 3 4 16,4-3 5-16,0 4-9 15,0-4 10-15,-9 2-4 16,-4 0 5-16,13-2-11 0,1-2 0 16,8-3-3-1,0-7 6-15,0-1-3 0,0-6 0 16,0-2 10-16,0 1-11 16,0 7 1-16,0 2 0 15,0 6-5-15,0 0 7 16,0 0-2-16,0 0 0 15,0-1 5-15,0-5-5 16,0-2 0-16,0-1 2 16,0-3-7-16,0 4 5 15,0-4 0-15,0 6-3 16,0-3 13-16,8-5-10 16,-8 2 0-16,0-4 0 15,0 7-4-15,0 2 4 16,9 7 0-16,-9 5-3 0,0 1 9 15,0-1-6 1,0 6 0-16,0-3 1 0,0 3-7 16,0-5 6-16,0-7 0 15,0-4-5-15,0-5 13 16,0-4-8-16,0 3 0 16,0-4 5-16,0 6-10 15,0 3 5-15,0 3 0 16,0 6-7-16,0-3 13 15,0 0-6-15,-9-3 0 16,9-9 11-16,0 0-23 16,0-5 12-16,0 2 0 0,0 0-3 15,0 7 9-15,0-1-6 16,0 4 0-16,-17-2 9 16,-1 2-19-16,-4-1 10 15,13-3 0-15,-9 3-7 16,-4-1 13-16,13 7-6 15,0 3 0-15,-9 3 9 16,0 2-17-16,-4 3 8 16,-4 1 0-16,-6-3-8 15,6 0 15-15,-5-6-7 16,13-6 0-16,-9-9 9 16,14-6-14-16,-5 4 5 15,9 0 0-15,0 5-6 16,-13 3 6-16,13 6 0 15,0 5 0-15,1 3 10 0,-10 9-12 16,-4 5 2-16,13 12 0 16,-9 11-10-16,18 6 12 15,0 8-2-15,0-1 0 16,0 4 7-16,0 0-13 16,0 0 6-16,0-2 0 15,0 2-7-15,0 0 7 16,0 0 0-16,0 0-2 15,0 0 5-15,0 0-5 16,0 0 2-16,0 0 0 0,0 0-6 16,0 0 6-1,0 0 0-15,0 0-1 0,0 0 9 16,-9 0-8-16,0 0 0 16,-13-3 2-16,-27 3-11 15,-18-2 9-15,-17 2 0 16,-49 0-5-16,-41 14-2 15,-25 22-11-15,-15 10-75 16,5-1-118-16,27-3-146 16</inkml:trace>
  <inkml:trace contextRef="#ctx0" brushRef="#br0" timeOffset="3418">306 2120 235 0,'0'0'167'16,"0"0"-51"-16,0 0-66 15,0 0-4-15,0 0 9 0,0 0-55 16,0 0 3-1,49-3 4-15,26 3-5 0,23 0 13 16,-4 0-15-16,-6 3-51 16,-30 11-222-16</inkml:trace>
  <inkml:trace contextRef="#ctx0" brushRef="#br0" timeOffset="3828">31 3309 293 0,'0'0'168'0,"0"0"-70"0,0 0 13 15,0 0-9-15,0 0-54 16,0 0-16-16,-9-8-31 16,75 2 15-16,28 3-6 15,-5 3-1-15,4 0-18 16,5 15-35-16,-32 26-493 16</inkml:trace>
  <inkml:trace contextRef="#ctx0" brushRef="#br0" timeOffset="4216">0 5418 541 0,'0'0'122'0,"0"0"-16"16,0 0 4-16,0 0 6 16,0 0-110-16,0 0 19 15,279-37-1-15,-79 9-20 16,14 14 1-16,-14 14-5 16,-58 17-511-16</inkml:trace>
  <inkml:trace contextRef="#ctx0" brushRef="#br0" timeOffset="5751">19032 7057 383 0,'0'0'179'0,"0"0"-116"15,0 0 4-15,0 0-10 16,0 0-23-16,0 0 28 16,49 14-39-16,-13-5 16 0,22-3-8 15,-1-1-27-15,19 1 23 16,22 0-22-16,26-5 3 16,27 3 13-16,22-4-17 15,41 0 1-15,21 0 2 16,54 0 4-16,26-5-1 15,41-4-10-15,-1 1 3 16,-13 2-9-16,-22 6 6 16,-53 0 0-16,-19 0 0 15,1 0 11-15,9 0-11 16,40 0 0-16,57 0 8 16,67-9-7-16,76-10-1 15,57-1 0-15,27 0 12 0,5 3 2 16,-23 9 5-1,-49-1-3-15,-71 3-7 0,-70 0 15 16,-99-2-22-16,-53 2 1 16,-62-1 11-16,-35 0 3 15,-10-1-14-15,1 2-3 16,-19 0 14-16,-12 3-24 16,-19 3 10-16,-8-2 0 15,-27 2-8-15,-31 0 6 16,0 0-44-16,-71 14-91 15,-62 6-180-15</inkml:trace>
  <inkml:trace contextRef="#ctx0" brushRef="#br0" timeOffset="7692">19192 7112 302 0,'0'0'164'0,"0"0"-60"16,0 0 7-16,0 0 4 15,0 0-75-15,0 0 6 16,-35 53 20-16,35-2-28 15,0 18 19-15,0 9-42 16,0 13 24-16,-9 13 19 16,-4 15-55-16,4 7 10 15,0 8-8-15,0-6 12 0,9-9-10 16,0-5-7-16,0-7 0 16,0-5-5-16,0-12 14 15,0-8-9-15,9-19 0 16,-9-15 9-16,0-21-9 15,9-6 0-15,0-10 2 16,-9-5-8-16,13 2 6 16,-13-1 0-16,0-5 0 15,9 1 12-15,-9-3-12 16,0 0 0-16,0 0 1 16,9 0-10-16,0 3 9 15,-1-3 0-15,24 0-1 16,12 0 16-16,14 0-15 0,22 0 0 15,13 0 4 1,40 0-11-16,5 0 7 0,22-8 0 16,22-5-4-16,9-1 16 15,40 0-12-15,9 2 0 16,9 5 0-16,-9-2-8 16,-9 1 8-16,-13 2 0 15,4 0-11-15,-13 0 24 16,4 3-13-16,-13 1 0 15,8-1 7-15,6 1-21 16,-14-2 14-16,22 2 0 16,-4-1-5-16,13 3 16 0,0-2-11 15,8 2 0-15,-39-4 6 16,0 4-20-16,-18-3 14 16,10 0 0-16,7-2-6 15,6-1 14-15,4 1-8 16,13-1 0-16,-5 0 7 15,6 0-11-15,-15 6 4 16,-3 0 0-16,-14 0-13 16,0 0 19-16,0 0-6 15,9 0 0-15,22 0 10 16,5 0-16-16,26-5 6 16,4-1 0-16,10 3-11 15,-9 0 16-15,-9 1-5 0,-27 2 0 16,-31 0 11-1,-9-4-15-15,-27 2 4 0,-4-4 0 16,-17-2-7-16,12 2 7 16,-4 1 0-16,10-1 0 15,-15 0 15-15,-3-2-21 16,-10 2 6-16,-40 0 0 16,-17 4-10-16,-9 2 10 15,-18 0 0-15,-23 0-4 16,1 0 18-16,-4 0-20 15,3-3 6-15,1 0 0 16,0 0-6-16,13 0 8 16,-22 0-2-16,9 1 0 15,-5-2 8-15,-4 2-8 0,-9-4 0 16,0-2 8-16,0-9-1 16,0-6-6-16,0-5-1 15,0-3 38-15,0-9-27 16,-9-2 29-16,-4-4-37 15,13-2 10-15,0 0 6 16,0-8-19-16,0-12 0 16,0-6 10-16,0-8 7 15,0-3-14-15,0 0-3 16,0-5 8-16,0 4 5 16,-18 7-13-16,9 5 1 15,0 10 5-15,0-2 11 16,-4 4-17-16,-5-1 0 0,0 7 14 15,9 0-17-15,-13 7 3 16,-4 4 0-16,-5 6-5 16,4 4 13-16,9 7-8 15,-13 5 0-15,13 4 14 16,0 2-19-16,5 3 5 16,4 0 0-16,0 2-14 15,0 1 21-15,1-3-7 16,-1 0 0-16,0 0 15 15,-5-3-23-15,-3-1 8 16,-23 0 0-16,-36 5-17 16,-48 11 15-16,-58 2 2 0,-49 15-7 15,-54 32-100-15,-30 1-66 16,-32-11-144-16</inkml:trace>
  <inkml:trace contextRef="#ctx0" brushRef="#br0" timeOffset="8509">24852 6491 400 0,'0'0'121'0,"0"0"-32"16,0 0 62-16,0 0-34 16,0 0-33-16,0 0-9 0,-8-29-71 15,30-1 5 1,4-4 5-16,23 2-8 0,-13 4 13 15,-5 11-19-15,-4 6 5 16,4 11-15-16,-13 0 11 16,22 6-1-16,-14 25 0 15,5 14 13-15,-13 11-17 16,-9-1 4-16,0-5-20 16,-9-10 20-16,0-15-28 15,9-12 20-15,-9-6 4 16,0-7 8-16,0 0-5 15,0-6 1-15,0-22 0 16,13-5-6-16,5-8 8 16,8-4-2-16,14 3 0 0,0 4 9 15,5 8-13 1,-14 15 4-16,-4 10-7 0,4 5-6 16,-5 0 10-16,5 25 3 15,5 10-5-15,-5 4 14 16,5 4-20-16,-5 2-88 15,9-2-145-15,-14-6-103 16</inkml:trace>
  <inkml:trace contextRef="#ctx0" brushRef="#br0" timeOffset="9552">26216 6344 298 0,'0'0'211'0,"0"0"-92"15,0 0 2-15,0 0-46 16,0 0-7-16,0 0-48 16,-173-66-17-16,142 117 8 15,4 12 2-15,-4 2-13 16,31-3 0-16,0-3 12 15,0-5-16-15,58-14 4 16,9-8 0-16,13-17-4 16,-5-5 9-16,10-10-5 15,-10 0 0-15,5-15 14 0,-13-18-8 16,-1-10-6-16,1-2 0 16,-18 0-2-16,0 0 6 15,-14 8-4-15,-17 11 0 16,4 9 10-16,-13 14-15 15,0 3 5-15,0 0 0 16,0 12-17-16,13 10 21 16,-22 1-4-16,18-3 0 15,-9-6 10-15,0-6-13 16,-9-2 3-16,0-6 0 16,0 0 1-16,0 0 7 15,0 0-8-15,0-18 0 16,0-1 14-16,-9-7-15 0,-18 4 1 15,5-3 0-15,4 5-1 16,-9 5 12-16,-4 10-4 16,14 5 20-16,-1 0-21 15,-13 3 6-15,13 31-12 16,-4 8 1-16,22 3-10 16,0-2 9-16,0 2 0 15,0-8-7-15,22-3 19 16,-4-9-12-16,13-7 0 15,-5-13 0-15,-8-5-10 16,4 0 10-16,-4-5 0 16,0-22 1-16,4-3 11 0,-13-7-12 15,0 1 0-15,-9-2 9 16,0 2-13-16,0 7 4 16,0 7 0-16,-18 5-3 15,-13 11 13-15,-9 6-10 16,13 0 0-16,1 3 4 15,4 31-16-15,13 3 12 16,9 5 0-16,0 4-12 16,40-9 20-16,35-6-8 15,23-15 0-15,26-16 8 16,10 0-13-16,8-13 5 16,-9-25 0-16,-26-4-6 15,-32-6 15-15,-26-6-9 0,-31-8 9 16,-18-8-5-1,0-8 44-15,0 2-14 0,-45 0-6 16,5 8 30-16,-8 14-58 16,21 13 30-16,5 25 1 15,13 14-20-15,9 2-18 16,0 28 7-16,0 33 0 16,9 25-15-16,22 18 20 15,-13 2-5-15,13-7 0 16,4-17 14-16,23-14-19 15,9-15 5-15,8-18 0 16,5-10-16-16,-13-14-22 0,-9-5-76 16,-23-6-40-16,-13 0-114 15,-22 0-110-15</inkml:trace>
  <inkml:trace contextRef="#ctx0" brushRef="#br0" timeOffset="13062">11848 9931 446 0,'0'0'177'16,"0"0"-70"-16,0 0-2 16,0 0 13-16,0 0-17 0,0 0-33 15,-97-40-29-15,97 40-34 16,0 14-7-16,0 40 21 16,13 31-19-16,5 14 38 15,0 8-34-15,-10-2 21 16,-8-5-25-16,0-7 12 15,0-8-8-15,0-11-4 16,-8-21 0-16,-10-24 3 16,9-13 13-16,9-16-16 15,-22 0 11-15,-5-14-7 16,-4-28 5-16,13-20-9 16,-8-17 0-16,17-21 8 0,9-22 1 15,0-16-9-15,0-3 0 16,26 10 10-1,-8 24-20-15,13 27 10 0,-4 27 0 16,-5 21-12-16,-4 13 17 16,8 13-5-16,6 6 0 15,3 0-3-15,5 28-7 16,-13 15 10-16,13 7 0 16,-31 13-14-16,0 7 1 15,-9 16 11-15,0 10 2 16,-9 5-24-16,-40 1 12 15,13-16 4-15,-4-19-25 16,22-15 29-16,10-19-46 0,8-13 24 16,0-8 22-1,8-7-10-15,19-2 9 0,4-3 5 16,5 0 0 0,4 0-11-16,-9-13 16 0,4-2-5 15,5 3 0-15,-13 4-9 16,4 5-51-16,-22-3-45 15,9 0 30-15,-9-2 55 16,4 2-17-16,-4 1 37 16,0-1-7-16,-9 3 20 15,0-2-11-15,0-1 5 16,0 0 13-16,0-5 26 16,0 1-11-16,-31-6-11 15,13 8 24-15,-9 2-26 16,-4 6 41-16,4 0-30 0,19 0-30 15,-15 14 6 1,14 23-8-16,-8 12-1 0,17 2 0 16,0-3 9-16,0-5-9 15,9-7 0-15,17-11 3 16,14-8-15-16,9-11 12 16,-13-6 0-16,13 0-6 15,-1-23 21-15,-8-10-15 16,-13-4 0-16,-18-3 9 15,-9-2 3-15,0 2-11 16,-18 0 1-16,-22 3 60 16,-9 9-55-16,5 5 23 0,-5 9-13 15,9 6-5-15,4 8 3 16,14 0-15-16,13 11 0 16,9 23-10-16,0 5 17 15,0 4-7-15,0-6 0 16,9-6 7-16,22-5-18 15,5-9 11-15,4-9-7 16,9-8-8-16,0 0 5 16,-5 0 10-16,5-14 0 15,-9-11 13-15,-13 3-14 16,-5-5 1-16,-13-4 0 16,0 0 4-16,-9 4 1 15,0 1-5-15,0 11 2 0,0 7 16 16,0 8-9-16,0 0-9 15,0 0 0-15,0 17-11 16,0 15 10-16,0 6 1 16,0-1 0-16,0-3 7 15,26-5-16-15,-4-4 9 16,5-8-6-16,-9-3-10 16,4-9 11-16,-13-1-5 15,0-4 6-15,0 0 2 16,-9-20 2-16,9-9 0 15,-9 4 2-15,0-3-4 16,0 5 5-16,0 6-3 0,0 8 0 16,0 4 15-1,0 5-19-15,0 0 4 0,0 0-10 16,0 28 0-16,13 6 10 16,-4-5 0-16,9-1-2 15,8-8 1-15,14-7 1 16,-9-4 0-16,-4-9 4 15,4 0-20-15,-4-5 17 16,-9-18-1-16,-10-5 5 16,6-3 9-16,-14-6-14 15,0-6 0-15,0 2 6 16,-14 0-3-16,-12 10-3 16,-1 3 0-16,5 14 8 0,-5 11 9 15,5 3-17 1,13 3 0-16,0 30-2 0,9 7-8 15,0 1 10-15,0-8 0 16,9-3-12-16,22-9 6 16,-4-10 3-16,-5-5-3 15,5-6-1-15,-9 0-3 16,13 0 10-16,-22-15 0 16,8 1-2-16,-17-2 9 15,9-2-7-15,-9 1 0 16,0 3 12-16,0 7-11 15,0-1-1-15,0 4 0 16,0 4-2-16,0 0 6 16,0 0-4-16,13 0 0 0,-4 4-10 15,9 22 1-15,0 3 9 16,4 5 0-16,5 1-7 16,-9 1 10-16,4-2-3 15,-4-3 0-15,-10-3 12 16,1-2-19-16,-9-7 7 15,0 1 0-15,-9-3-7 16,-17-3 9-16,-5-8-4 16,4-6-12-16,5 0-99 15,22 0-20-15,0-23-42 16,0-11-124-16</inkml:trace>
  <inkml:trace contextRef="#ctx0" brushRef="#br0" timeOffset="13494">13208 10559 384 0,'0'0'152'0,"0"0"-102"16,0 0 23-16,0 0-42 16,0 0 1-16,0 0 26 15,222-20-42-15,-164 0 23 16,0 1-10-16,-14-1-19 15,-13 3 36-15,-13 5-20 16,-9-2 3-16,-9 0 22 0,0 3-43 16,-9-6 16-16,-31 3-16 15,-5-3 0-15,-3 3-1 16,-1 0-7-16,0 5 0 16,31 4-5-16,9 1 16 15,0 4-11-15,9 0 0 16,0 0-8-16,0 0 3 15,27 9 5-15,4 3 0 16,27-4-7-16,0 0 20 16,-5-2-13-16,5 5 0 15,-1 3 10-15,-8 6-15 16,-9 6 5-16,-4-1 0 16,-27 6-1-16,-9 6 12 15,0 8-11-15,-54 9 0 0,-34 3-24 16,3-6-274-1</inkml:trace>
  <inkml:trace contextRef="#ctx0" brushRef="#br0" timeOffset="15432">24768 9384 364 0,'0'0'195'0,"0"0"-31"16,0 0-53-16,-49-170 18 15,31 142-27-15,-13 8-53 16,5 9 26-16,-1 11-43 16,5 0-7-16,-14 6-23 15,-13 30 17-15,-8 18-17 16,-1 11-2-16,0 9 2 15,0 7-5-15,18 2 3 16,5-3 0-16,35-7-4 16,0-7 17-16,27-8-13 0,30-9 0 15,19-15 1-15,4-11-13 16,-5-13 12-16,10-10 0 16,-19 0-2-16,14-20 21 15,-13-13-19-15,8-12 0 16,-8-4 13-16,0 4-18 15,-9 5 5-15,-27 15 0 16,4 8-6-16,-26 11 18 16,13 6-12-16,-22 0 0 15,18 0-4-15,0 0-8 16,-9 14 12-16,13 4 0 16,-22-4-9-16,9-9 21 15,-9 1-12-15,0-6 0 16,0 0 7-16,0 0 8 15,0 0-15-15,0-11 5 0,0-9-11 16,-9-3 15-16,-13 3-9 16,4 6 0-16,-9 0 11 15,-4 9-16-15,13 5 5 16,-22 0 0-16,5 0-13 16,4 8 12-16,-5 20 1 15,5 9 0-15,13 5 8 16,9 3-15-16,9 4 7 15,0-4 0-15,18-5-16 16,40-12 16-16,-9-8 0 0,9-17 0 16,-14-3 4-1,-4 0-6-15,-13-20 2 0,4-8 0 16,-13-9 0-16,-10-6 5 16,-8-2-5-16,0 0 0 15,0 0 15-15,-26 2-11 16,-14 12-4-16,-5 9 2 15,5 10-8-15,-8 12 6 16,12 0 0-16,14 20-1 16,4 22 2-16,18 9-2 15,0 3 1-15,9 1 0 16,40-12-14-16,17-8 14 16,1-15 0-16,0-17-7 15,8-3 15-15,-8-5-8 16,13-30 0-16,-14-5 4 0,-8-5-10 15,-13 0 6 1,-14-9 0-16,-5-5 5 0,-12-3 12 16,-14-7-15-16,0 2-2 15,0 17 14-15,-40 12 6 16,9 15-14-16,4 15 2 16,9 8-2-16,-4 0 4 15,4 39-10-15,0 26 0 16,18 15 2-16,0 4-12 15,0-1 10-15,0-2 0 16,18-4-7-16,22-12 15 16,5-11-8-16,12-20 0 0,14-22 0 15,-4-12-5-15,9-6 5 16,8-25 0-16,-17-9 0 16,-10 0 4-16,-17 3-4 15,-13 1 0-15,-14-4 16 16,-13 6-18-16,0 0 2 15,0 11 0-15,-13 9-4 16,4 5 10-16,9 9-6 16,0 0 0-16,0 0-6 15,0 12-1-15,0 17 7 16,0 7 0-16,9 3-11 16,13 4 19-16,-13 3-8 15,9-4 0-15,-9 0 8 0,13-5-11 16,-4-3 3-16,-9-5 0 15,0-10-13-15,0-7 19 16,-9-6-6-16,0-1 0 16,-18-2-35-16,-49 3-15 15,-17-4-156-15,-23-2-236 16</inkml:trace>
  <inkml:trace contextRef="#ctx0" brushRef="#br0" timeOffset="16354">27047 9273 535 0,'0'0'182'15,"0"0"-25"-15,0 0-44 16,0 0 0-16,0 0-70 15,0 0-35-15,0 4 35 16,0 38-4-16,0 4 0 16,18 4-19-16,4 6-9 0,-13 4 9 15,0 0-20-15,0-7 0 16,0-7-2-16,0-15 4 16,-9-10-2-16,0-11 0 15,13-7 18-15,-13-3-18 16,0 0 5-16,0-5 26 15,0-32 48-15,0-9-70 16,0-9-5-16,0-3 2 16,-22-7 14-16,-5-3-15 15,-4 0-5-15,4 3 0 16,-13 11-1-16,23 15 1 16,8 13 0-16,0 14-1 15,9 10 20-15,0 2-25 16,0 0 6-16,-9 2-4 15,-4 32-15-15,-14 9 19 0,-13 8 0 16,13 0-2-16,-13-4 15 16,23-6-13-16,-1-7 0 15,18-8 3-15,0-10-16 16,0-5 13-16,0-11 0 16,0 0-6-16,0-5 19 15,9-30-13-15,17-8 0 16,14-6 6-16,-13-2-11 15,22 0 5-15,-9 2 0 16,-5 10-10-16,5 13 20 0,0 18-10 16,-13 8 0-1,13 0-6-15,-13 20-3 0,4 17 9 16,-5 6 0-16,1 2-17 16,13 2 15-16,9 2-131 15,9-10-165-15,8-5-455 16</inkml:trace>
  <inkml:trace contextRef="#ctx0" brushRef="#br0" timeOffset="24075">14136 9612 88 0,'0'0'388'16,"0"0"-282"-16,0 0 14 15,0 0-42-15,0 0 5 16,0 0-63-16,-8-25-15 16,8 25 20-16,0 0-23 15,0-2 12-15,26 2-2 16,32-5-7-16,40-6 50 15,35-10-31-15,49-6-10 16,40-5 4-16,36 1-13 16,9 2-5-16,21 10 0 15,-30 10 7-15,-18 4-14 16,-40 5-69-16,-45 0-192 0,-52 0-84 16</inkml:trace>
  <inkml:trace contextRef="#ctx0" brushRef="#br0" timeOffset="24741">14798 12317 333 0,'0'0'130'0,"0"0"-82"0,0 0-1 16,0 0 43-1,0 0-31-15,0 0-25 0,-75 17 31 16,75-17-17-16,0 0-19 16,27 0-22-16,39 0 4 15,59-17 20-15,39-9 6 16,36-1-16-16,22-2 11 16,-13 1-32-16,-9 2 0 15,-5 3 6-15,-44 10-6 16,-26 4-38-16,-41 9-439 15</inkml:trace>
  <inkml:trace contextRef="#ctx0" brushRef="#br0" timeOffset="28095">21902 7145 377 0,'0'0'128'0,"0"0"22"15,0 0-88-15,0 0-32 16,0 0 37-16,40 145 25 0,0-63-60 15,-4 11-20-15,4 20 42 16,0 17-50-16,-13 12 19 16,-10 5-17-16,6 6 9 15,-23 9-15-15,8 4 0 16,1-4 0-16,18-21-8 16,13-30-2-16,9-29-84 15,0-29-181-15</inkml:trace>
  <inkml:trace contextRef="#ctx0" brushRef="#br0" timeOffset="28546">24470 7185 274 0,'0'0'209'0,"0"0"-77"0,0 0-10 16,0 0-16-16,0 0-67 16,0 0 10-16,0-20-26 15,9 22-18-15,14 30 18 16,-6 16-18-16,1 23 28 16,4 25 18-16,-13 28-26 15,-9 32 22-15,0 22-33 16,0 10-5-16,0-5 1 15,-22-18-10-15,22-15 0 16,0-15-2-16,0-18 0 16,13-15-31-16,32-24-132 15,12-24-243-15</inkml:trace>
  <inkml:trace contextRef="#ctx0" brushRef="#br0" timeOffset="28989">27576 7162 332 0,'0'0'222'15,"0"0"-66"-15,0 0-126 16,0 0 35-16,0 0 18 16,0 0-43-16,-13 210 36 15,53-95-20-15,0 32-5 0,-5 21 20 16,-13 14-57-16,-4-5 5 16,-18-7-18-16,9-16-1 15,-9-13-3-15,0-28-228 16,0-25-584-16</inkml:trace>
  <inkml:trace contextRef="#ctx0" brushRef="#br0" timeOffset="33466">1945 984 308 0,'0'0'240'16,"0"0"-129"-16,0 0-20 16,0 0 30-16,0 0-51 15,0 0 8-15,40-152-13 16,-80 129-35-16,-8-5 23 16,-1 3-6-16,4-1-13 15,-4 3 23-15,1 7-34 16,-1 4-5-16,0 6 12 15,4 6-29-15,-12 0 16 16,-19 4-17-16,-13 26 8 16,5 13-10-16,4 11 2 15,13 8 0-15,23 9-6 16,13 11 13-16,4 8-7 0,27 6 0 16,0-3 3-1,0-1-8-15,0-5 5 0,0 3 0 16,0-1-2-16,27 1 7 15,13-8-5-15,17-5 0 16,19-6 8-16,-1-14-17 16,14-10 9-16,5-10 0 15,-19-14-5-15,14-9 10 16,-13-11-5-16,-1-3 0 16,-8 0 6-16,-10-26-1 15,1-12-3-15,-9-8-2 16,-9-9 25-16,-4-13-14 0,13-10 23 15,-18-10-4-15,-14-8-27 16,-8-9 30-16,-9-3-27 16,0-3 4-16,-9-4 11 15,-48 4-16-15,-10 7-4 16,-22 2 2-16,-4 11 7 16,-14 14-3-16,-8 18-7 15,-1 20 0-15,14 18-7 16,-14 19 3-16,1 2 4 15,8 7-3-15,-8 34 10 16,30 13-14-16,1 16 7 16,26 24 0-16,9 19-16 15,32 6 24-15,17 1-9 0,0-4 1 16,26-6-39 0,32 5-16-16,0-4-132 0,0-9-270 15</inkml:trace>
  <inkml:trace contextRef="#ctx0" brushRef="#br0" timeOffset="37313">14634 8249 532 0,'0'0'281'0,"0"0"-134"16,0 0 29-16,0 0-22 16,0 0-79-16,0 0 4 15,0 0-9-15,-102 37-37 0,102-37 13 16,9 0-32 0,26 0-8-16,32-3 18 0,31-9-17 15,17-4-4-15,19-4-3 16,8 3 9-16,4 0-3 15,-21 3-6-15,-10 2 0 16,-30 7-11-16,-37 2-20 16,-30 3-68-16,-18 0-79 15,-18 26-92-15,-39 7-197 16</inkml:trace>
  <inkml:trace contextRef="#ctx0" brushRef="#br0" timeOffset="37574">15114 8280 388 0,'0'0'319'0,"0"0"-108"16,0 0-54-16,0 0 1 16,0 0-79-16,0 0-18 15,-9-17-9-15,9 37-46 16,0 28 20-16,0 20 22 15,-18 11-19-15,18 7 10 16,0 1-28-16,0 1-1 16,0-2-2-16,0-8-1 15,18-5-1-15,0-10-6 16,-9-3-14-16,-9-9-77 0,0-10-275 16</inkml:trace>
  <inkml:trace contextRef="#ctx0" brushRef="#br0" timeOffset="38283">20094 7595 655 0,'0'0'192'0,"0"0"-21"15,0 0-4-15,0 0-50 16,0 0-37-16,0 0-24 16,-75-39-40-16,75 39 5 15,35 0-20-15,45 0 3 16,45-6 27-16,17-6-31 16,31 1 9-16,18-6 1 15,-18 0-1-15,-13 3-10 16,-53 6 1-16,-49 5-22 15,-41 3-17-15,-17 0-153 16,-17 25-51-16,-50 9-176 16</inkml:trace>
  <inkml:trace contextRef="#ctx0" brushRef="#br0" timeOffset="38491">20707 7601 689 0,'0'0'208'0,"0"0"-6"15,0 0-36-15,0 0-75 16,0 0-20-16,0 0-44 16,-26 74 5-16,4-9 29 15,4 11-43-15,0 9 21 16,5 5-25-16,13 10-3 16,0 2 4-16,0 3-5 15,0-1-20-15,0-3 8 16,0-4-161-16,0-12-247 0</inkml:trace>
  <inkml:trace contextRef="#ctx0" brushRef="#br0" timeOffset="42047">7606 1039 250 0,'0'0'165'16,"0"0"-18"-16,0 0-28 15,0 0-20-15,8-173 10 16,-8 133-61-16,-26-3 18 16,-14 4-15-16,-27-4-25 15,-17 4 27-15,-14 5-32 16,-9 5-6-16,-17 4 29 15,0 14-41-15,-10 11 18 16,10 0-7-16,0 0-5 16,-1 34 9-16,19 11-18 15,3 14 0-15,14 19 2 0,23 14 6 16,-1 16-8 0,27 5 0-16,5 9 12 0,26 0-15 15,9 3 3-15,9-1 0 16,57-1-2-16,28 3 10 15,21-10-8-15,18-11 0 16,5-17 9-16,-5-18-10 16,10-19 1-16,-19-16 0 15,9-15-1-15,-8-18 6 16,-10-2-5-16,1-2 0 16,-1-33 12-16,-22-5-7 15,-4-16-5-15,-13-7 2 16,-9-15 4-16,-10-13 3 0,1-9-9 15,-18-10 25-15,-4-3-21 16,-28-9 31-16,-8 1-25 16,0-7-9-16,0 1 25 15,-35 8-22-15,-23 14-1 16,-17 20 7-16,-14 17 2 16,-27 17-5-16,-17 13-7 15,-18 14 2-15,-13 16-4 16,-19 8 2-16,10 0 0 15,22 31-10-15,-4 20 12 16,21 13-2-16,19 14 0 16,21 6 5-16,28 10-16 15,8 2 11-15,18 0 0 0,22 3-3 16,9 3 12-16,9 5-9 16,0 7 0-16,36-1 6 15,44-2-10-15,13-9 4 16,14-9 0-16,17-5-2 15,1-15 12-15,17-11-10 16,13-11 0-16,5-16 0 16,14-16-9-16,-19-16 9 15,-4-3 0-15,-18-8-3 16,-26-26 14-16,0-8-11 16,-23-10 0-16,-8-10 6 15,-10-18-3-15,5-12-3 0,-26-22 0 16,4-22 0-16,-18-11 8 15,-14-9-8-15,-17-5 0 16,0 6 11-16,-17 7-20 16,-63 15 9-16,-14 19 0 15,-30 27-7-15,-31 16 11 16,-28 20-4-16,-17 18 0 16,9 10 9-16,0 17-23 15,27 6 13-15,22 8 1 16,26 35-11-16,19 17 10 15,21 22 1-15,27 19 0 16,31 29-10-16,18 10 8 16,49-2-138-16,27-19-191 15,-1-23-484-15</inkml:trace>
  <inkml:trace contextRef="#ctx0" brushRef="#br0" timeOffset="47286">28780 7448 154 0,'0'0'456'16,"0"0"-209"-16,0 0-39 0,0 0-57 15,0 0-19-15,0 0-41 16,0 0-46-16,-218-6 13 15,196 6-31-15,4 0-8 16,9 0 23-16,9 0-39 16,0 0 16-16,9 0-19 15,58 0 15-15,40 0-9 16,26-3-3-16,9-8-2 16,5 0 8-16,-23-1-5 15,-9 4-4-15,-21-1 0 16,-19 7 0-16,-26 2-3 15,-18 0-51-15,-22 0-49 16,-9 0-14-16,0 11-83 0,-49 15-26 16,-8-1-67-16</inkml:trace>
  <inkml:trace contextRef="#ctx0" brushRef="#br0" timeOffset="47541">28953 7550 500 0,'0'0'244'16,"0"0"-47"-16,0 0-13 15,0 0-13-15,0 0-54 16,0 0-55-16,-18-40 3 16,18 40-45-16,0 40-14 15,0 16 21-15,9 21-14 0,9 5 18 16,4-2-21-16,-4-2-4 15,-18 1 4-15,9-5-10 16,0 0 0-16,-9 0-14 16,0-4-122-16,-18 1-171 15</inkml:trace>
  <inkml:trace contextRef="#ctx0" brushRef="#br0" timeOffset="51083">18686 11349 13 0,'0'0'41'0,"0"0"-28"16,0 0-13-16</inkml:trace>
  <inkml:trace contextRef="#ctx0" brushRef="#br0" timeOffset="51644">18353 11479 315 0,'-31'0'194'16,"4"0"-53"-16,18 0-35 15,-13 0 22-15,22 0-37 0,-9 0 15 16,9 0 6-16,0-14-39 15,0-14-13-15,58-15-51 16,26-11-1-16,72-13 10 16,52-13-11-16,41-8-6 15,40-11 15-15,-9 3-8 16,-40 12-5-16,-62 10 13 16,-32 17-14-16,-39 18 23 15,-32 7-19-15,-26 18-6 16,-22 3 15-16,-18 8-7 15,-9 3-1-15,0-3 7 16,0 3-6-16,0 0 4 0,0 0-12 16,-9 0 2-16,-31-9 14 15,-18 1-16-15,-17 2 0 16,-1 4-2-16,-31 2 0 16,23 0-1-16,-5 0 3 15,36 0 0-15,13 0-4 16,31 0 4-16,9 0 0 15,0 0-4-15,9 0-19 16,57-3 22-16,19-14-3 16,22-1 8-16,8 2-8 15,1 7 4-15,-23 6 0 16,-4 3 0-16,-23 0 3 16,-8 3-5-16,-9 20 2 0,-13 5 0 15,-14 0-12 1,-5 12 12-16,-17 7-14 0,-17 11-41 15,-81 12-105-15,-35 4-110 16,-32 6-183-16</inkml:trace>
  <inkml:trace contextRef="#ctx0" brushRef="#br0" timeOffset="52048">18370 10978 159 0,'0'0'262'16,"0"0"-81"-16,0 0-36 15,0 0-10-15,0 0-31 16,0 0-22-16,85-85-12 16,-85 85-41-16,0 0-23 15,0 9-6-15,0 29 18 16,-36 26-6-16,-30 10 58 0,-14-1-48 16,4 0 29-16,10-10-38 15,17-10-10-15,31-10 6 16,18-12-3-1,0-2-6-15,67-4 0 0,30-11 12 16,28-2-16-16,17-7 4 16,13 4-84-16,-4 5-92 15,-17 5-237-15</inkml:trace>
  <inkml:trace contextRef="#ctx0" brushRef="#br0" timeOffset="54622">19406 12555 573 0,'0'0'290'0,"0"0"-84"15,0 0-62-15,0 0-35 16,0 0-46-16,0 0-53 16,-23-96-10-16,23 121-8 15,0 26 8-15,0 17-9 16,0 9 22-16,0-4-13 16,0-4 0-16,0-10 6 0,0-17-4 15,14-11-2-15,-14-14 0 16,0-11-1-16,0-6 17 15,0 0-12-15,0 0 15 16,0-23 39-16,0-25 16 16,0-22-74-16,0-18 0 15,0-20 2-15,0-14 8 16,0-4-10-16,0 2 0 16,0 24 7-16,0 17-15 15,9 27 8-15,8 26 0 16,15 17-12-16,3 13-2 15,5 0 5-15,9 31 4 0,-5 20-28 16,-13 17 24-16,-22 14-28 16,-9 26-4-16,-17 11 12 15,-41 2-16-15,-18-7 24 16,-4-25-16-16,14-20-6 16,30-24 39-16,14-16-4 15,22-13 8-15,0-4-4 16,22-10 5-16,23-2-1 15,43 0 0-15,6-10 6 16,30-22-2-16,0-7-4 16,-8-4 0-16,-18 2 1 15,-23 3 11-15,-26 12-10 16,-31 7 17-16,-18-1 14 16,0-1 57-16,0-1-75 15,-18-3-3-15,-22 2 5 0,5 6-6 16,4 8-9-16,13 9-2 15,-13 0-3-15,13 6-6 16,-9 37 5-16,-4 13 4 16,13 9-2-16,9 3 3 15,9-8-1-15,0-6 0 16,9-12-25-16,49-10 24 16,9-24-14-16,17-8 10 15,23-12-6-15,-1-39 22 16,-3-8-10-16,3-9 12 15,-8 3-12-15,-31 0 32 16,-23-3-5-16,-13 0-5 0,-22 3 25 16,-9 5-35-16,0 16 4 15,0 10 9-15,0 11-22 16,0 14 27-16,0 6-24 16,0 3 0-16,-9 0-14 15,0 20-6-15,0 37 12 16,-13 28-12-16,4 22 24 15,-8 15-11-15,-5 5 0 16,-9 9 5-16,13 9-17 16,-13 5 12-16,4 2-4 15,-4-7 3-15,23-23-41 16,17-26 18-16,0-31 2 16,9-25 6-16,31-15 4 0,4-19 1 15,5-6 2-15,18 0 3 16,-1-18 8-16,1-21-2 15,-9-18 0-15,-1-24 5 16,-8-25-11-16,-9-17 6 16,-40-8 0-16,0 12 4 15,-13 25 4-15,-63 30-8 16,-17 21 0-16,-5 16-7 16,14 11-3-16,4 8 10 15,44 5 0-15,19 3-13 16,17-3 19-16,0 1-6 15,0-4 0-15,66-3-32 0,36-7 28 16,23-16-4 0,-1-7 8-16,-17-9-8 0,-41-7 16 15,-8 5-8-15,-9-5 1 16,-9 2 9-16,-22 5 5 16,-9 6 2-16,-9 11 6 15,0 7 37-15,0 11-59 16,0 1 10-16,-9 12-11 15,0 0 4-15,0 0-14 16,-22 23-5-16,4 22 15 16,-4 14-4-16,13 7 4 15,18 2-1-15,0-3-2 16,27-12-24-16,13-7 26 0,0-20-23 16,-4-15 15-1,12-11-1-15,-8 0 19 0,-4-11-9 16,13-20 2-16,0-6 9 15,-14 3-3-15,5 6-8 16,-22 4 0-16,4 14 2 16,5 4-2-16,-9 6 0 15,13 0-3-15,18 0-6 16,-23 13 1-16,14 8 8 16,-22-2 0-16,0-2-6 15,4-5 7-15,-4-4-1 16,-9-2 0-16,8-4 9 15,-3-2-11-15,4 0 2 16,8 0 0-16,14-16 8 16,9-19-4-16,0-12-4 0,-5-7 7 15,5-9 2-15,-9-4 1 16,-22-1 16-16,-18 1-16 16,0 17 25-16,0 19-35 15,0 16 16-15,-9 15-11 16,9 0-5-16,0 25-8 15,0 37-15-15,0 17 23 16,0 8 9-16,0-11-9 16,0-7 0-16,0-18-10 15,0-17-10-15,0-18 11 16,18-10 4-16,13-6 1 16,13 0 4-16,5-20 2 0,9-13-2 15,0-4 10 1,-9 0-3-16,0 0-4 0,-23 3-3 15,5 9 11-15,-13 4-13 16,-9 13 2-16,0 8 0 16,-9 0-4-16,9 0-4 15,4 0 3-15,5 23 2 16,0 3-2-16,-9-4-7 16,13-2 12-16,-13-9 0 15,8 0-8-15,1 1 8 16,13-10 0-16,-4 2 0 15,4-4 7-15,-4 0-7 0,4-9 0 16,4-22 0 0,5-3 7-16,-13 0 0 0,4 3-7 15,-13 8 5-15,4 9 4 16,-13 6-8-16,0 8-1 16,9 0-9-16,-1 0 1 15,14 20-6-15,-4 2 14 16,-14 1 0-16,5-4-8 15,-9 1-1-15,18-6 2 16,-5-8 1-16,-4-3-5 16,13-3 9-16,4 0 2 15,5 0 0-15,-4-25 12 16,13-7-10-16,0-1-2 0,-9-10 4 16,-14 6-7-1,5 6 7-15,-13 5-4 0,-9 14 0 16,0 7 10-16,-9 5-7 15,0 0-3-15,0 0 0 16,0 0-14-16,0 0 8 16,0 0 6-16,0 0-1 15,0 0 6-15,0 0-8 16,0 0 3-16,-27 0-27 16,-4 26 21-16,-4 11 4 15,-5 11 4-15,13 9-7 16,5-4 0-16,13-5 3 15,9-8-18-15,0-11-36 16,31-13 45-16,13-10-19 0,5-6 28 16,18 0-11-16,8-20 23 15,-3-8-10-15,3-10 0 16,-17-1 9-16,0-6 5 16,-23-8 5-16,-4-13 11 15,-13-5 28-15,-9 3-45 16,0 12 9-16,-9 14 2 15,0 22-22-15,-9 14 22 16,-18 6-24-16,-13 26-2 16,0 33-17-16,5 23 23 15,17 3-4-15,18-3 0 16,0-11-19-16,67-18-17 16,48-22-17-16,18-16-16 15,18-15 25-15,5 0-50 0,-32 0-49 16,-57-17-89-16,-40-20-323 15</inkml:trace>
  <inkml:trace contextRef="#ctx0" brushRef="#br0" timeOffset="55715">18593 10636 292 0,'0'0'216'0,"0"0"-39"16,0 0-6-16,0 0-20 15,0 0-26-15,-107-185 27 16,76 112-64-16,-5-15-29 0,-21-19 10 16,8-15-61-16,0-14 28 15,-9-16-22-15,14-16-9 16,-5-19 16-16,-9-14-21 16,0-8 0-16,-17-3 8 15,-5 7 3-15,4 19-11 16,1 27 0-16,8 26 12 15,18 25-13-15,23 24 1 16,-6 16 0-16,32 23-11 16,-8 19 20-16,8 12-9 15,0 8 0-15,0 6 10 16,0 0-15-16,-9 0 5 16,9 0 0-16,0 0-9 0,0 0 15 15,0 0-6 1,-9 0 0-16,9-4 13 0,0-3-23 15,-9-2 10-15,9-7 0 16,0 2-7-16,-13-1 11 16,4-2-4-16,0 8 0 15,0 8 1-15,0 1-13 16,0 0 11-16,-13 5-17 16,4 28 6-16,-13 16 15 15,4 2-3-15,10-9 0 16,-6-6 11-16,15-13-18 15,8-9 7-15,-9-8 0 0,9-6-12 16,0 0 18-16,0 0-6 16,0 0 3-16,0-25 12 15,0-21-12-15,0-13-3 16,0-12 0-16,9-2-7 16,22-7 13-16,-5-4-6 15,-8-4 0-15,13 15 14 16,-22 12-19-16,0 24 5 15,0 23 0-15,-9 12-14 16,13 2 14-16,14 0-2 16,4 16-5-16,13 16 11 15,14-1-5-15,-18 4 1 16,9 1 0-16,-14 3-17 16,-3 0-91-16,3 4-105 0,-4-9-168 15</inkml:trace>
  <inkml:trace contextRef="#ctx0" brushRef="#br0" timeOffset="57082">15620 6740 482 0,'0'0'188'0,"0"0"-57"15,0 0-25-15,0 0 0 16,0 0-38-16,0 0-28 15,-44-77-40-15,44 126 0 16,18 16-16-16,-9 5 30 0,-9-2-14 16,0-2 0-16,0-15 8 15,0-9-12-15,0-12 4 16,-9-12 0-16,9-10-1 16,0-8 11-16,0 0-10 15,0-2 21-15,-9-43-14 16,9-29 23-16,-9-22-5 15,9-20-7-15,-13-9 7 16,4-3-16-16,-9 4-9 16,9 17 0-16,0 22 14 15,-4 32-13-15,4 24-1 16,9 23 0-16,0 6 2 16,0 0-2-16,0 6-4 0,0 33 3 15,31 23 1-15,-4 10-8 16,-5 7 8-16,-4 3 0 15,-9-9-9-15,8-2 13 16,6-14-4-16,-6-20 0 16,-8-20-38-16,9-17 32 15,4-3-5-15,5-40 11 16,13-14 1-16,9-8 7 16,-14-3-8-16,5 3 0 15,-13 6 11-15,4 18-6 16,-22 20-5-16,0 9 0 15,-9 12-11-15,9 3 11 0,0 35-6 16,22 12-6-16,-14 12 24 16,1-5-16-16,-4-1 4 15,3-1-50-15,1-3-71 16,-9-3-54-16,4-6-2 16,-4-9-125-16</inkml:trace>
  <inkml:trace contextRef="#ctx0" brushRef="#br0" timeOffset="57988">16225 6755 334 0,'0'0'186'0,"0"0"-49"15,0 0-47-15,0-154 23 16,0 126-67-16,-9 8 0 0,-9 9 8 16,-4 8-35-1,-5 3-2-15,-4 0-17 0,-5 23 6 16,5 14-12-16,5 5 6 15,-5 9 0-15,22 2-3 16,9 2-16-16,0-4-3 16,0-12-10-16,22-14-25 15,13-16 28-15,-3-9 2 16,-6 0 27-16,5 0-2 16,-13-23 14-16,-9-4-12 15,9-5 31-15,-9-2-3 16,4-2 14-16,-4 1-12 15,0 7 0-15,-9 8 21 16,0 9-50-16,0 7 24 0,0 4-12 16,0 0-2-16,0 0-22 15,9 0 8-15,8 24 3 16,6 10-16-16,-6-3 26 16,14 0-10-16,-4-8 0 15,0-9 11-15,-5-8-10 16,-4-6-1-16,0 0 0 15,4 0 8-15,-4-12 0 16,8-13-8-16,5-9 0 16,-4 0 11-16,-5 0-6 15,-4 5-2-15,-9 9 15 16,0 9 15-16,-9 5-29 16,0 6 11-16,0 0-15 0,9 0-17 15,13 21 15-15,-4 12 2 16,-1 0 0-16,-3-1-10 15,3-3 14-15,-8-9-4 16,0-6 0-16,0-6-28 16,4-5 22-16,-13-3 3 15,0 0 3-15,9 0-6 16,9-23 8-16,-9-7-2 16,0-2 0-16,0 4 16 15,4 2-17-15,-13 7 1 16,9 5 0-16,-9 8-10 15,9 6 10-15,0 0 0 0,0 0 0 16,22 16-7 0,-14 7 3-16,1-3 4 0,13 1-18 15,5-11 14-15,-5-4-17 16,5-6 21-16,4 0-5 16,-9 0 12-16,-14-3-7 15,1-18 0-15,4 0 7 16,-4-3-6-16,-9 3 5 15,-9 4-1-15,0 5 24 16,0 10-19-16,0 2 22 16,0 0-32-16,0 0-14 15,9 5 10-15,22 21 0 16,-4 2 4-16,13-8-3 16,-5-2-1-16,14-5-8 15,-18-5-78-15,-4-8-98 0,-18 0-41 16,-9 0-242-16</inkml:trace>
  <inkml:trace contextRef="#ctx0" brushRef="#br0" timeOffset="58138">17260 6415 35 0,'0'0'241'16,"0"0"-91"-16,0 0-44 16,-76-144 20-16,76 135-40 15,0 9-83-15,0 0-2 16,0 36-1-16,0 18-18 15,27 11-156-15</inkml:trace>
  <inkml:trace contextRef="#ctx0" brushRef="#br0" timeOffset="59788">17682 6727 370 0,'0'0'232'0,"0"0"-55"15,0 0-68-15,0 0-8 16,0 0-26-16,0 0-72 16,0-64 6-16,0 90-7 15,0 14-2-15,9 8 15 16,-9 0-8-16,9-3-7 16,-1 0 0-16,-8-4 12 0,9-9-10 15,-9-4-2-15,0-15 2 16,0-8-6-16,0-1 11 15,0-4-7-15,0 0 23 16,0-18-21-16,0-18 18 16,0-13-15-16,0-8-1 15,0-10 23-15,23-4-20 16,-6-2-7-16,-8 2 0 16,0 5 13-16,0 16-11 15,13 16-2-15,-4 14 0 16,0 17-18-16,13 3 18 15,-4 3 0-15,13 33-8 0,-23 7 1 16,6 5 1 0,-15 3 6-16,-8-6-9 0,0-11-1 15,0-5 2-15,0-12 1 16,0-6 6-16,0-8-26 16,0-3 27-16,0 0 0 15,0 0 0-15,9 0-5 16,9-8 5-16,13-21 0 15,-4-3 3-15,4-6 11 16,4 1-12-16,-12 3 1 16,3 5 9-16,-17 12 6 15,0 9-13-15,-9 4-3 16,0 4 4-16,0 0 2 16,0 0-9-16,0 0 1 15,0 0-21-15,0 21 12 0,0 13 9 16,9 3 0-16,-9 0-2 15,13-1 9-15,-4-7-7 16,9-11 0-16,0-5-7 16,4-10-4-16,-4-3 10 15,-1 0 1-15,15-16 7 16,-15-11 4-16,1-4-11 16,4-3 14-16,-13 3-8 15,9 2 18-15,-18 10-23 16,0 7-1-16,0 6 7 15,0 6-1-15,9 0-12 16,4 0 5-16,5 23-4 0,0 2 0 16,13 4 5-16,-4-5 0 15,12-8-13-15,-3-2 10 16,-5-12 3-16,-4-2 0 16,4 0 5-16,-4-7-5 15,4-25 0-15,-5-11 0 16,-8-10 0-16,13-9 7 15,-22-9-7-15,0-8 15 16,-9-4-9-16,0 7 14 16,-9 11-18-16,-18 14-1 15,-4 20 29-15,14 20-26 16,-15 11 6-16,15 0-10 16,-1 50-4-16,-4 24 1 0,13 17 3 15,9 2 0-15,0-8-5 16,40-11 7-16,18-18-2 15,-1-16 0-15,1-17-8 16,0-12 0-16,-14-8 8 16,5-3 0-16,0 0-6 15,-9-18 9-15,4-10-3 16,-13 0 0-16,-4 0 16 16,-5 8-20-16,-13 5 4 15,0 7 0-15,0 6-9 16,-9 2 9-16,0 0-2 15,9 2 2-15,-9 15-7 0,9 0 7 16,-9-6 0-16,13 1 1 16,-13-6-7-16,0-6 6 15,0 2 0-15,0-2-1 16,0 0 18-16,0 0-17 16,-13 0 0-16,-14-8 3 15,9-4-10-15,-13 1 7 16,5 3 0-16,3 2-4 15,14 6-8-15,1 0 12 16,-1 0-6-16,0 17 4 16,9 7-16-16,0-3-21 15,0-4-14-15,9 1 44 16,8-8-51-16,6-1 24 16,3-9 26-16,-8 0 5 15,4 0-4-15,-4 0 9 0,0-14 0 16,4 0-1-16,-13 0 10 15,0 5-9-15,-9 0 12 16,9 7-4-16,0 2-4 16,8 0-4-16,6 0 0 15,12 0-10-15,-4 0 16 16,9 0-6-16,-4 0 0 16,13 0 9-16,0-3-11 15,8-23 2-15,-12-7 0 16,12-13 0-16,-17-10 12 15,0-12-12-15,-22-9 47 16,-9-5-12-16,-9 3 12 0,0 8-21 16,0 15-17-16,0 19 51 15,0 19-45-15,0 16 7 16,0 2-22-16,-9 30-3 16,0 33-1-16,9 25 4 15,0 8 0-15,0 4-4 16,0-7 11-16,0-8-7 15,0-15 0-15,18-19-86 16,0-14-23-16,13-17-51 16,-13-11-98-16,0-9-51 15</inkml:trace>
  <inkml:trace contextRef="#ctx0" brushRef="#br0" timeOffset="60142">19979 6432 94 0,'0'0'82'15,"0"0"48"-15,0 0-15 16,-142-148 15-16,124 140-31 15,18 8-67-15,0 0-20 16,0 0-12-16,9 17 0 16,35-3 3-16,14-5 8 15,22-6-11-15,-5-3 22 16,-8 0-20-16,0-12 38 16,-10-11 2-16,-8-2-9 15,-13-1 30-15,4-2-16 16,-22-2 1-16,4-2 31 15,-22-2-46-15,0 2 30 0,0 0-11 16,-22 11-37 0,-5 7 28-16,18 8-30 0,-13 6 0 15,4 14-13-15,0 35 1 16,-4 18-1-16,22 1 0 16,0 1 5-16,40-13-10 15,27-13 5-15,30-12 0 16,-3-17-2-16,12-9 2 15,-30-5-59-15,-18 0-91 16,-49 0-176-16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39.05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613 407 222 0,'0'0'84'0,"0"0"-33"16,0 0 14-16,0 0 16 15,0 0-48-15,0 0 25 16,-191-48 1-16,182 23-17 16,-13-3 20-16,13 2-34 0,9 3 17 15,0 1 9-15,31-3-52 16,62 1 13-16,72 4-15 15,75 0 2-15,75 3-4 16,58 6 7 0,85 0-5-16,53-6 0 0,31-3 7 15,18-5-7-15,-45 5 0 16,-75 8 3-16,-85 4-4 16,-106 5 1-16,-67 3 0 15,-75 0-7-15,-40 0 14 16,-41 0-7-16,-26 0 0 15,0 0 7-15,-26-2-22 0,-72 2 14 16,-44 0 1 0,-80 8-7-16,-54 20 17 0,-53 3-10 15,-35 0 0-15,-36 6 3 16,-13 2-15-16,-18 2 12 16,9 4 0-16,40 1-7 15,18-4 15-15,57-3-8 16,49-5 0-16,36-8 2 15,80-6-9-15,35-8 7 16,63-8 0-16,13-4-6 16,22 0 16-16,9 0-10 15,0 0 0-15,40 0-10 16,36 0 10-16,57 0 0 16,58-4 6-16,49-28-6 15,75-5 5-15,67-4-5 0,63 0 0 16,61-2 11-16,1 4-20 15,-28 4 9-15,-48 7 0 16,-75 5-4-16,-99 9 6 16,-74 7-2-16,-77 3 0 15,-61 2 6-15,-23 2-8 16,-22 0 2-16,-40 0-16 16,-67 13 15-16,-75 19 2 15,-58 0 1-15,-66-2-2 16,-45 1 8-16,-36-4-11 15,5 5 3-15,-9 0 0 16,-4-1-6-16,21 2 10 0,32 8-4 16,14-2 0-16,52 0 9 15,45-7-11-15,49-4 2 16,66-8 0-16,50-9-7 16,48 0 7-16,9-2 0 15,9 3 0-15,0-2-5 16,76 3 0-16,57-13-14 15,80 0 11-15,94 0-2 16,101-38-1-16,81-4-4 16,49-9 10-16,8-1-57 15,-66 7 44-15,-80 6-11 16,-94 11 18-16,-92 5 2 16,-81 9 15-16,-66 6-6 0,-50 1 16 15,-17 5 4 1,-84 2 39-16,-80 0-54 0,-103 0 11 15,-88 23-16-15,-85 5 0 16,-58 3 0-16,-22 8-8 16,14 4 16-16,26 5-1 15,31 9 12-15,45 0-11 16,53-4 29-16,111-13-18 16,85-12-8-16,128-14-11 15,67-11 7-15,151-3-7 16,133 0 12-16,134-11-8 15,137-38 8-15,85-14-12 0,31 0 0 16,-62 3 2 0,-112 12 9-16,-155 15-11 0,-142 9 0 15,-107 13 10 1,-66 2-9-16,-45 6-1 0,-13 1 0 16,-9 2 38-16,0-4-25 15,-9-1 45-15,-71 0-58 16,-31 5 1-16,-71 0-15 15,-49 0-76-15,-27 22-198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2.67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65 17 0,'0'0'420'0,"0"0"-363"15,222-40-7-15,-98 28 5 16,10 5 21-16,-10 3-52 0,-40 2-11 16,-35 2-3-16,-40 0-10 15,-9 11-3 1,-49 15-9-16,-26 10 12 0,-32 0 11 15,-4-1-8-15,13-1-2 16,23-3 7-16,8-5 0 16,27-9-8-16,22-3 0 15,10-3 8-15,-6 3-16 16,5 0 9-16,9 1-1 16,0-8 0-16,0 2-13 15,31-3 13-15,27 0 0 16,27-4-9-16,12-2 6 15,-12 0 3-15,-1 0 0 0,-26 0-4 16,-18 0 8-16,-31 3-4 16,-9 15 0-16,0 2-22 15,-36 7 22 1,-21 5-15-16,-23-1 15 0,4 3 7 16,9-6-7-16,1 0 0 15,17-2-2-15,13-6 14 16,5-8-16-16,22-4 4 15,9-6 0-15,0-2-8 16,18 0 20-16,58 0-4 16,30-6-6-16,19-3 9 15,-1-4-10-15,-17 4-1 16,-32 9 0-16,-26 0-9 0,-31 0 13 16,-9 0-4-1,-9 6 0-15,0 10 1 0,0 2-9 16,-45 10 8-16,-21 1 0 15,-23 5 4-15,-4-2-2 16,4-2-2-16,13-1 0 16,18-7 13-16,18-5-14 15,32-5 1-15,8-8 0 16,0 0-12-16,22-4 24 16,31 0-8-16,27 0-1 15,4 0 7-15,-8-12-3 16,-9 7-7-16,-19 2 0 15,1 3-4-15,-22 0 4 16,-5 0 0-16,-13 0-1 0,-9 0 0 16,0 16-7-16,0 11 7 15,-40 1 1-15,-4 9-4 16,-14-4 4-16,0 4 0 16,9-8 0-16,9-3 11 15,23-10-11-15,8-5 0 16,9-5 1-16,17-6-6 15,32 0 7-15,27 0-2 16,-1 0 3-16,5-2 10 16,-4-10-13-16,-27 6 0 15,-14 3 2-15,-12 3-7 16,-23 0 5-16,0 0-7 16,0 3 5-16,-40 23 3 0,-9 2-1 15,-9 1 0-15,9-1 8 16,13-2-13-16,5-7 5 15,14 1 0-15,17-6-4 16,0-8 11-16,0 0-7 16,31-6 1-16,4 0 7 15,5 0-8-15,-22 0 0 16,13 0 0-16,-22 0-1 16,0 0 6-16,0 5-5 15,0 2 0-15,-9-3 4 16,9 7-14-16,4 1 10 15,-13-1 0-15,0 3-4 0,0 0 11 16,0 1-7-16,0 7 0 16,0 1 4-16,-13 3-9 15,4-1 5-15,-9 1 0 16,18-4-8-16,0-7 15 16,27-4-7-16,30-7 0 15,32-4 8-15,-13 0-7 16,-19 0-1-16,-21 0 0 15,-23 0-1-15,-13 0 6 16,0 0-6-16,0 12 1 16,-40 3-3-16,14 2 2 15,-23 2 1-15,9 1 0 16,4 0-1-16,5-3 6 16,5 0-5-16,3 3 0 0,-3 0 13 15,8 5-22-15,-4-1 9 16,4-2 0-16,9-6-7 15,9-2 7-15,9-8 0 16,58-6 8-16,17 0 0 16,14 0 4-16,-5 0-12 15,5 0 0-15,-14 0-1 16,-13 0 4-16,-35 0-3 16,-5 5 0-16,-31 10 4 15,0 0-6-15,0 4 2 16,-31 3 0-16,-18-1 16 15,-9-1-14-15,23-4 6 16,-5 1-2-16,4-3 5 0,14 8-3 16,-5-7-8-16,18 5 0 15,-4 0-9-15,13 0 9 16,0 0 0-16,0-9-1 16,40 0 15-16,18-2-10 15,8-3-4-15,1 0 6 16,-9-2-3-16,0 5-3 15,-19-1 0-15,-12 7-5 16,-18-1 9-16,4 2-4 16,-13 2 0-16,0 2-1 15,0-1-9-15,-40 4 10 16,-8 0 0-16,8 0 1 0,-14 2 9 16,-4 5-10-16,10-3 0 15,8-2 8-15,13-5-16 16,27-4 8-16,0-3 0 15,9-5 5-15,49-8 4 16,8 0-7-16,10 0-2 16,-10 0 9-16,-8 0-13 15,-18 0 4-15,-22 6 0 16,-9 5-4-16,-9 6-1 16,0 3 5-16,0 8 0 15,-18 1-3-15,-31 2-8 16,0 0 11-16,5-1 0 15,-14 1 3-15,9 1 5 0,0-1-8 16,23-2 0-16,-5-2 5 16,13 2-17-16,18-9 12 15,0 0 0-15,9-12 0 16,40-5 8-16,17-3-6 16,1 0-2-16,-9 0 9 15,-1 0-11-15,-17 0 2 16,-4 6 0-16,-18 14-7 15,-5 1 5-15,-13 8 2 16,0 5 0-16,0 3-1 16,-22-3-2-16,-5 0 3 15,9-8 0-15,-4-7-4 0,13-1 9 16,0-1-5-16,-8-1 0 16,3-4 8-1,-3-1-21-15,8-5 13 0,9-3 0 16,0-3 8-16,0 0-2 15,0 0-6-15,9 0 0 16,48 0 2-16,19-12-4 16,4 1 2-16,4 2 0 15,-8 7-5-15,-10-2 6 16,-8 4-1-16,-9 0 0 16,-31 0 4-16,-9 0-10 15,-9 0 6-15,0 4-12 16,0 13 6-16,-45 8-10 15,-35 9 16-15,-13 5 3 16,-5 7 6-16,-4 2-9 0,4-3 0 16,14 6 4-16,-5-3 4 15,5 1-7-15,17 2 17 16,0-6 3-16,27-8-17 16,23-15 2-16,17-7-6 15,0-10-1-15,0-5 1 16,66 0 6-16,41-14 5 15,44-23-5-15,22-11 8 16,0-3-14-16,10-5 0 16,-24-1 7-16,-3 3-12 15,-23 6 5-15,-17 11 0 16,-32 14-1-16,-35 12 5 16,-22 8-4-16,-14 3 0 0,-13 0-18 15,-13 20 12 1,-54 17 1-16,-17 8 5 0,-41 6 6 15,-30 9 4-15,-14 5-10 16,-27 5 0-16,-21 1 10 16,-14 0-4-16,22-9 0 15,27-2 10-15,57-21 22 16,59-13-31-16,44-15 7 16,22-11-14-16,80 0 4 15,79-25 4-15,64-32-6 16,43-13 4-16,5-12-5 15,-35-6 10-15,-14-6-11 0,-31 4 0 16,-36 8 12-16,-21 19-12 16,-41 21 0-16,-35 19 0 15,-27 12 32-15,-22 8-27 16,-9 3 10-16,0 0-15 16,-9 14-5-16,-80 31 5 15,-36 25 0-15,-43 16 1 16,-46 5 4-16,-3 2-3 15,-14 0-2-15,-9-5 0 16,40-14 13-16,53-20-19 16,54-20 6-16,62-18 0 15,31-13-6-15,49-3 4 16,115-27 2-16,76-42 8 16,67-27-6-16,17-18-4 15,-26 0-69-15,-59 17 1 0,-79 23 68 16,-53 28 4-16,-67 24 4 15,-31 19 47-15,-9 3-9 16,0 0-13-16,-40 3-18 16,-36 24-7-16,-30 14 8 15,-28 1-3-15,-8 6-11 16,-22 6 27-16,-18 5-24 16,-9 4 34-16,0-1-31 15,44-11 0-15,54-11-8 16,44-19 2-16,49-3 0 15,18-15-2-15,106-3-4 16,58-37 0-16,58-30 6 0,22-27-36 16,-26-8 3-16,-32 5-11 15,-44 13 44-15,-44 22-3 16,-50 28 13-16,-26 14-10 16,-22 11 8-16,-18 7-3 15,0 2 20-15,0 0-25 16,-9 5-11-16,-66 41 10 15,-50 18 2-15,-57 19 2 16,-18 4-3-16,-13-1 6 16,40-19-12-16,57-22 6 15,63-22 0-15,53-17-6 16,9-6 13-16,84-6-7 16,40-42 13-16,40-17-7 0,18-17 4 15,-17-6-10-15,-32 9 0 16,-27 8 13-16,-26 17-8 15,-40 21 36-15,-31 6 7 16,0 14-31-16,-18 8 33 16,0 1-26-16,0 4-15 15,0 0 11-15,0 0-20 16,-18 0 0-16,-49 9-3 16,-30 25 4-16,-28 22-12 15,-17 14 11-15,-14 13-7 16,32-1 3-16,40-5-211 15,53-18-159-15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4.63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556 408 486 0,'0'0'215'16,"0"0"-141"-16,0 0-37 15,0 0-37-15,0 0 0 16,0 0 19-16,-9 62-17 15,200-62 30-15,115-29 24 16,107-18-24-16,76-10 0 16,26 0-32-16,-35 6 4 15,-40 6 1-15,-76 5 6 16,-48 6-11-16,-45-3 23 16,-53 10 45-16,-36 0 17 0,-67 13-45 15,-48 9-21 1,-36 5 21-16,-31 0-36 0,0 0-4 15,-58 3 0-15,-84 25 2 16,-71 5-3-16,-63 5 1 16,-30-10 0-16,-32-5-6 15,5-6-4-15,-31 1 10 16,-1-2-1-16,-8 6-7 16,-22 10 4-16,4-1 4 15,26 5 0-15,32 1-5 16,53 0 10-16,72-5-5 15,74-10 0-15,63-8 4 0,71-5-13 16,58-4 9-16,146-5 0 16,121 0 13-16,154-32-7 15,103-18-6-15,49-10 0 16,-35 7 13-16,-77 5-13 16,-101 14 0-16,-89 19 0 15,-80 14-8-15,-49 1 16 16,-58 0-8-16,-62 13 0 15,-54 6 0-15,-26-1-9 16,-75 10-5-16,-90 6 13 16,-74 0-11-16,-86 3 12 15,-79-9 0-15,-54-6-12 0,-21 1 27 16,-19-3-14 0,18 0-1-16,58 9 1 0,80 2-7 15,102-2 6-15,98-11 0 16,75-4 0-16,67-5 2 15,0-5-6-15,85-4 4 16,79 0 0-16,94-13 13 16,115-27-8-16,93-5-5 15,72-5 0-15,-18 7 4 16,-45 10-4-16,-111 13 0 16,-93 14 6-16,-128 3-9 15,-77 3 3-15,-66 0 0 16,-17 14-7-16,-108 23-10 0,-88 9 17 15,-71-4 0 1,-54-8 11-16,-35-7-14 0,-18-3 3 16,-14 1 0-16,-3 1 1 15,21 5 9-15,54 0-10 16,84-3 0-16,103-5 3 16,79-9-8-16,67-6 5 15,115-8 0-15,125 0 4 16,125-22 5-16,83-21-9 15,14 1 0-15,-48 14-1 16,-108 11-4-16,-88 12 5 16,-85 5 0-16,-75 0-7 15,-36 2 6-15,-22 32 0 16,-115 14-5-16,-90 11-16 0,-79 4-4 16,-63-8-62-16,-44-9 88 15,-4-9-7-15,13-8 15 16,40-7-8-16,71-4 14 15,120-10-2-15,84 3 46 16,67-8-56-16,44 6 14 16,63-1-8-16,57-8-2 15,28 0-3-15,-1 0-3 16,0-8 12-16,-18-4-11 16,-31 4-1-16,-18 8 0 15,-35 0-7-15,-31 0 7 16,-40 0 0-16,-9 20-4 15,-9 2-7-15,-18 3 6 0,-40 6-2 16,-40 5 7-16,-35 0-2 16,-31 0 2-16,-18 1 0 15,13-3-4-15,31-6 19 16,45-8-15-16,44-8 0 16,40-7 0-16,9-1-13 15,0-4 9-15,67 0 4 16,17 0 7-16,32-4 5 15,-1-21-5-15,1 11-7 16,-32 4 0-16,-35 10-6 16,-40 0 6-16,-9 0-1 15,0 21-6-15,-67 15 5 16,-17 13-4-16,-32-6 6 16,-8-2 0-16,26 0 1 0,23-8-1 15,26-10 0-15,31-9-4 16,18-6 9-16,0-3-5 15,9-5 0-15,31 0 4 16,9 0 2-16,-23 0-6 16,5 0 0-16,-22 0 3 15,-9 0 8-15,0 0-6 16,18-7-5-16,0 1 3 16,31-8-7-16,17 0 4 15,10 3 0-15,4-4-4 16,-5 7 16-16,-17 0-12 15,-31 4 0-15,-5 4 5 16,-22-1-22-16,0-3 17 0,-22-5-34 16,-14-8 11-16,-22-11-37 15,-8-14 29-15,26-15-12 16,0-19-49-16,40-24 30 16,0-15-158-16,31-13-221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44:57.40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978 2582 326 0,'0'0'155'0,"0"0"-63"0,0 0-28 16,0 0 49-16,0 0-18 16,0 0-54-16,0 0 11 15,0 2-17-15,0-2-17 16,0 0 23-16,9 0-34 15,-9 0 5-15,17 0-12 16,6 0 6-16,3 0-9 16,23 0 3-16,36-8 0 15,21-3-2-15,50-3 2 16,26-3 0-16,18 3-1 16,9 2 9-16,13 6-8 15,-13 6 0-15,-5 0 0 16,-35 0-3-16,4 14 3 0,-17 6 0 15,-5-3-1-15,13-2 8 16,9-4-7-16,18-6 0 16,36-5 4-16,22 0-11 15,4 0 7-15,-4 0 0 16,-23 0-3-16,-4 0 9 16,-22 0-6-16,-26 0 0 15,-10 0 4-15,-4 0-9 16,-27 0 5-16,5 0 0 15,-5 0-3-15,1 4 10 16,8-2-7-16,-18 4 0 16,0 0 6-16,-17-1-13 15,-22 1 7-15,-5-1 0 16,-23 1-5-16,-12 0 10 0,-5-1-5 16,9 1 0-16,-1-3 6 15,-12 0-11-15,22-1 5 16,-9 2 0-16,8-4-7 15,10 2 13-15,-9 1-6 16,-1 0 0-16,-8-1 5 16,-22-2-10-16,-9 0 5 15,-5 0 0-15,-13 0-3 16,0 0 11-16,0 0-8 16,0 0 2-16,0 0-2 15,-22 0-6-15,-14 0-159 0,-30 0-227 16</inkml:trace>
  <inkml:trace contextRef="#ctx0" brushRef="#br0" timeOffset="2697">1036 2624 137 0,'0'0'201'0,"0"0"-100"0,0 0-16 15,0 0 23-15,0 0-32 16,0 0-36-16,0 0-19 16,0 6-18-16,8 13 14 15,1 10 18-15,0 10 49 16,5 3-10-16,-6 2-48 15,1 1 8-15,-9 3 0 16,0 3-22-16,9 3 18 16,0 10-9-16,0 8-11 15,-9 6 9-15,0 14-16 16,0 4 1-16,0 3 1 16,0-1 4-16,-18 2-1 0,-8-4-8 15,-6 9 2 1,6 11 19-16,-5 7-17 0,4 6 38 15,5 1-13-15,13-3-28 16,-9 4 24-16,0 2-20 16,-4 5 0-16,4-4 7 15,1-7-8-15,3-11-1 16,5-8-3-16,1 8 11 16,-1 3-8-16,0 0-3 15,0 0 1-15,-13-9 5 16,4-5 0-16,0 2-3 15,-13-2 2-15,13-3 3 16,0-8-3-16,-4-18-5 16,13-11 0-16,9-9-3 15,-8-7 3-15,8-2 0 0,0-4-1 16,0 0 10-16,0-4-9 16,-9 4 0-16,9 2 1 15,0-2-5-15,-9 2 4 16,9-3 0-16,-9 0 0 15,9-5 5-15,-13 0-5 16,13 0 0-16,0-3 3 16,-9 1-8-16,9-2 5 15,0-2 0-15,0 1-3 16,0-5 10-16,0 2-7 16,0-1 0-16,0-5 5 15,0-4-12-15,0-4 7 0,0-7 0 16,0-2-3-1,0-6 11-15,0 0-8 0,0 0 0 16,0 0 5-16,0 3-7 16,0-3 2-16,0 5 0 15,0-5-3-15,0 0 6 16,0 3-3-16,0 6 0 16,0-1 5-16,0-2-10 15,0 0 5-15,0-1 0 16,0-5-4-16,0 3 9 15,0-3-5-15,0 0 0 16,0 0 3-16,0 0-10 16,0 0 7-16,0 0 0 0,0 0-9 15,0 3 11-15,0 0-2 16,0 8 0-16,22-8 7 16,5 2-13-16,21-1 6 15,10-2 0-15,9 4-2 16,-1 0 6-16,10-4-4 15,13 7 0-15,-14-4 6 16,10 4-9-16,21-3 3 16,19-6 0-16,8 0-7 15,9 0 8-15,5 0-1 16,13 2 0-16,-5 1 7 16,19 0-10-16,8 3 3 0,9-1 0 15,18 1-7-15,4-1 9 16,13-2-2-1,5 3 0-15,9 0 2 0,-9 0-4 16,0-1 2-16,-22 1 0 16,-9-6-7-16,4 0 8 15,-4 0-1-15,0 0 0 16,0 0 5-16,-9 0-10 16,-17 0 5-16,-1 0 0 15,-18-3-11-15,-13 0 12 16,1-2-1-16,-19-1 0 15,-17 3 4-15,-23 3-5 16,-4 0 1-16,-13 0 0 0,-1 0-5 16,1 0 5-1,17 0 0-15,5 0-1 0,-4-3 9 16,-1 1-12-16,-13 2 4 16,-4 0-4-16,-23 0-5 15,-4 0 7-15,0 0 1 16,-22 0-4-16,0 0 6 15,-9 0-1-15,4 0 0 16,5 0 1-16,8 0-5 16,14 0 4-16,0-7 0 15,-4 2-6-15,4-3 13 16,-13 3-7-16,-5 5 0 16,-22-4 3-16,0 4-7 15,0 0 4-15,0 0 0 0,0 0 7 16,0-3 1-16,0-2-2 15,0-10-6 1,9-1 12-16,-9-10-18 0,9-5 6 16,-9 5 0-16,0-11-1 15,0 4 10-15,0-4-8 16,0-6-1-16,0-8 4 16,-18 0-3-16,-4 1-1 15,-5-1 0-15,18 2 3 16,-13 4 6-16,13-6-9 15,0-3 6-15,9-3 1 16,0-2-1-16,0-3-6 16,0-3 0-16,0-2 2 0,0-4 2 15,0-3-4-15,0 0 0 16,0 1 8-16,0 2-8 16,0-6 0-16,0 4 0 15,9 2-8-15,-9 1 11 16,0-1-3-16,0 0 0 15,0 3 9-15,0-3-13 16,0-3 4-16,0 0 0 16,0-5-5-16,-9 6 6 15,9 10-1-15,0 7 0 16,0 11 8-16,0 5-10 16,0 2 2-16,9 0 0 0,13-5-7 15,-4 0 7 1,0-2 0-16,-9-4-1 0,-1-7 8 15,6-5-7-15,-5-5 0 16,-9-2 1-16,9 0-8 16,-1 0 7-16,-8 3 0 15,0 0-6-15,0-3 13 16,0 0-7-16,0-4 0 16,0-3 5-16,0-2-12 15,0 4 7-15,0-1 0 16,0 6-6-16,0 9 15 15,0 5-9-15,0 6 0 16,0 5 5-16,9-1-12 0,0 1 7 16,5-5 0-1,-6-3-9-15,-8-3 17 0,9-6-8 16,0-10 0-16,0-4 7 16,0-5-16-16,-9 0 9 15,0 9 0-15,0 1-6 16,0 6 11-16,-18 4-5 15,0-3 0-15,-4-3 10 16,-4-1-7-16,-6-2-3 16,15 7 0-16,-1 7 0 15,9 5 5-15,0 13-5 16,9 5 0-16,0 5 13 16,0 0-16-16,0 1 3 15,0 3 0-15,9 2-9 16,0 8 13-16,-9 3-4 0,0 7 0 15,0 2 8-15,0 0-22 16,0 0 14-16,0 14-28 16,-9 28-9-16,-40 7-148 15,-35 8-121-15,-41-5-311 16</inkml:trace>
  <inkml:trace contextRef="#ctx0" brushRef="#br0" timeOffset="4032">929 3949 4 0,'0'0'238'0,"0"0"-101"15,0 0-42-15,0 0-10 0,0 0-21 16,0 0-12-16,0 0-24 15,9 0 2-15,22 0-15 16,-4 0-5-16,21 0 26 16,19 0-36-16,22 0 9 15,13 0-3-15,31-8-1 16,23-4 3-16,-5 4-8 16,4-1 2-16,-12 6 0 15,3 1-1-15,-4 2-1 16,1 0 1-16,3 0 8 15,14-4-4-15,5 4-5 16,-1-2 1-16,-4-1-4 16,13 1 5-16,9-1-2 0,0-1 0 15,-8 4 6-15,-23 0-6 16,-18 0 0-16,-17 0 3 16,-1 0-11-16,18-2 8 15,14-4 0-15,4 1-3 16,22-7 10-16,-22 4-7 15,5 2 0-15,-23 0 3 16,-8 6-5-16,-10 0 2 16,-17 0 0-16,-14 0-3 15,-8 0 8-15,-1 0-5 16,5 0 0-16,-4 0 4 16,8 0-7-16,5 0 3 0,-5 0 0 15,-8 0-3 1,-18 0 7-16,-9 0-4 0,-9 0 0 15,-14 0 4-15,5 0-9 16,-4 0 5-16,13 0 0 16,18 0-4-16,-1 0 8 15,19 0-4-15,-9 6 0 16,8 0 5-16,-8-4-9 16,-9 4 4-16,-10-3 0 15,-8 2-4-15,-4-1 6 16,-14-2-2-16,-4 1 0 15,-9 0 5-15,0-3-9 16,-9 3 4-16,17-3 0 0,15 0-4 16,8 2 7-16,4 2-3 15,23 1 0-15,-10 0 5 16,-8-1-7-16,0 1 2 16,-22-3 0-16,-5 2-5 15,-13-4 9-15,0 0-4 16,-9 0 0-16,0 0 7 15,0 0-16-15,0 0-86 16,0 0-386-16</inkml:trace>
  <inkml:trace contextRef="#ctx0" brushRef="#br0" timeOffset="5422">996 5684 79 0,'0'0'41'15,"0"0"-18"-15,0 0-15 16,0 0-6-16,0 0 4 15,0 0 2-15,-27 0 14 16,27 0 32-16,-9 0 3 16,9 0-26-16,-9 0 7 15,9 0 19-15,0 0-5 16,0 0-23-16,0 0-29 16,9 0 12-16,49 0 13 15,8 0 20-15,19-4-3 0,-1-5-22 16,23-3 21-16,0 4-26 15,8-4 3-15,18 7 4 16,1-4-20-16,-1 6-1 16,14-3 5-16,-5 1 2 15,22-1-8-15,5-2 0 16,26-1 4-16,-4 5 4 16,-8-3-8-16,-1 1 0 15,-22 0 10-15,-5 4-5 16,-4-1-4-16,-4-1-1 15,4 4 2-15,-9 0-4 16,5 0 2-16,-14-2 0 16,0-4-4-16,1-2 9 0,-1-3-5 15,5-1 0 1,-14 1 3-16,-9 2-5 0,-12 1 2 16,3 2 0-16,1 4-2 15,-5 2 5-15,-4 0-3 16,17 0 0-16,-21 0 6 15,12 0-11-15,-8 0 5 16,-14 2 0-16,14 1-4 16,-31-3 9-16,8 3-5 15,1-3 0-15,-18 0 5 16,-1 0-6-16,1 0 1 16,-9 0 0-16,0 0-6 15,4 0 9-15,18 3-3 16,5 0 0-16,-1 3 5 0,1-4-6 15,-10 4 1-15,1-4 0 16,-9 4-4-16,0-3 6 16,-10 3-2-16,-8-3 0 15,-4-1 6-15,-5 1-6 16,-22-3 0-16,0 0 0 16,-9 0 3-16,9 0 2 15,-9 0-5-15,0 0 0 16,9 0 0-16,4 0-4 15,5 0 4-15,8 0-62 16,-12 0-70-16,-5 0-70 16,-9-8-170-16</inkml:trace>
  <inkml:trace contextRef="#ctx0" brushRef="#br0" timeOffset="6802">2990 2641 109 0,'0'0'222'15,"0"0"-88"-15,0 0 9 16,0 0-29-16,0 0-9 0,0 0-21 15,9 0-9-15,-9 0 12 16,0 0-49-16,0 0-2 16,0 0-6-16,0 0-29 15,0 3 9-15,0 25-9 16,0 12-1-16,-31 11 33 16,5 5-28-16,8 4-2 15,-4 8 4-15,13 5 3 16,0 15 1-16,9 19-11 15,-9 7 5-15,9 5 1 16,0-8-5-16,0-15-1 16,0-12 0-16,0-2 12 15,0-2-12-15,9 2 0 0,-9 3 2 16,0 0-5-16,0 3 3 16,0 0 0-16,0-1-1 15,0 1 9-15,-18 3-8 16,-4 10 0-16,4 4 5 15,0 0-8-15,9-13 3 16,-4-9 0-16,4-15-3 16,9-5 11-16,0-4-8 15,0-5 4-15,0-6 1 16,0-2 8-16,0-1-13 16,0 2 0-16,0 5 6 15,0-4 3-15,0 6-8 0,0 2-1 16,0-2 7-16,0 8 7 15,0 1-11-15,0-4 1 16,0 3 16-16,0-5-14 16,-9 0-4-16,9-1-2 15,-9-2 9-15,9-1-11 16,0 2 2-16,-9-2 0 16,9-5-2-16,0 1 8 15,0-2-6-15,-8 2 0 16,-6 7 6-16,5-2-5 15,1 2-1-15,8 1 0 16,-9 3 5-16,0-1 4 16,0 0-9-16,0 7 2 0,9-4 7 15,0 4-4-15,0-7-5 16,0 6 0-16,0-9-1 16,0 1 5-16,0-7-4 15,0-1 0-15,0-7 8 16,0-5-11-16,0-2 3 15,0-7 0-15,0-1-4 16,0 8 9-16,0-4-5 16,0 3 0-16,0 8 7 15,-22 1-9-15,13 2 2 16,0 4 0-16,9-7-5 16,-9-2 9-16,9-16-4 15,0-9 0-15,0-9 6 16,0-6-6-16,0 0 0 0,0 0 0 15,0 0-8-15,0-6 8 16,18-39-104-16,31-29-155 16,17-28-359-16</inkml:trace>
  <inkml:trace contextRef="#ctx0" brushRef="#br0" timeOffset="8271">5336 2700 235 0,'0'0'144'0,"0"0"19"15,0 0-8-15,0 0-49 16,0 0-8-16,0 0-25 16,0 0-9-16,0-20-3 0,0 18-38 15,0 2 16-15,0 0-24 16,9 0-13-16,-9 0 1 15,9 6-3-15,22 22 0 16,-13 14 0-16,8 13 9 16,6 4 1-16,-15 5 19 15,1 2-19-15,4 10 26 16,-4 7-24-16,-9 10-8 16,0 3 16-16,4 3-14 15,-4-3 5-15,-9 1 0 16,9 2-2-16,0 0 1 15,9 6-10-15,4 2 0 16,-4 0 2-16,8-4 5 16,-3-5-7-16,-15-4 0 15,-8-4 7-15,0 1-12 0,0 0 5 16,0 8 0-16,-8 3-4 16,-15-3 12-16,6 0-8 15,8-6 0-15,-9-5 7 16,-4 3-4-16,4-3-3 15,0 5 0-15,-13-2 22 16,22-1-19-16,-9-8 1 16,-4-8 2-16,13-3 2 15,-9-3-1-15,10-6-7 16,-1-3 0-16,9 0 3 16,-9-1 1-16,9-5-4 15,-14 1 0-15,14-3 9 0,0 0-9 16,0-3 0-16,0 0 0 15,0 0-1-15,0 4 3 16,0 1-2-16,0 1 0 16,0-2 10-16,0 3-11 15,0 2 1-15,0 0 0 16,0 0-2-16,0-1 6 16,0-3-4-16,0-3 0 15,0-3 8-15,0-7-3 16,14-7-5-16,-5-2 0 15,-9 1 2-15,9-4 2 16,-1 0-4-16,1-2 0 16,-9-3 6-16,9 2-8 0,-9-5 2 15,9 5 0 1,-9-8-3-16,0 6 6 0,0 0-3 16,0 2 0-16,0 3 9 15,0 3-11-15,0 0 2 16,0 6 0-16,0 1 0 15,0-8 2-15,0 3-2 16,0-7 0-16,0-8 7 16,0-7-7-16,0 3 0 15,0-2 0-15,0-4-3 16,0 9 3-16,0-14 0 16,0 2-1-16,0-1 7 0,0-4-6 15,13 5 0-15,-4 4-15 16,18-7-6-16,-5 7-116 15,-13-1-251-15</inkml:trace>
  <inkml:trace contextRef="#ctx0" brushRef="#br0" timeOffset="67195">8868 4588 486 0,'0'0'82'0,"0"0"20"16,0 0 13-16,0 0-3 16,0 0-24-16,0 0-22 15,-93 25-1-15,62-18-44 16,-5-5 19-16,-4 4-7 16,0 0-23-16,-4 3 11 15,-14 2-21-15,-9 3 0 0,10-3-1 16,8-2 6-16,9-1-5 15,22-4 0-15,9-4 11 16,9 0-15-16,0 0 4 16,0 0 0-16,0 0 2 15,0 0-2-15,0-4 0 16,0-15-3-16,0-4 9 16,0 0-1-16,0 0-5 15,9 1 5-15,-9 2-3 16,0 0 6-16,0 6-8 15,0 7 0-15,9-6 7 16,-9 10-7-16,0 1 0 0,0 2 1 16,0 0-8-16,0 0 6 15,0 0-4-15,0 0 5 16,0 0-16-16,0 19 16 16,-18 18 0-16,-13 3 3 15,4 2-9-15,10 1 10 16,3-9-4-16,14-6 0 15,0-2 0-15,31-6-4 16,18-6-9-16,18-3-111 16,8-8-81-16,32-3-74 15,-5 0-218-15</inkml:trace>
  <inkml:trace contextRef="#ctx0" brushRef="#br0" timeOffset="82015">9424 4391 327 0,'0'0'250'16,"0"0"-104"-16,0 0-4 15,0 0-10-15,0 0-28 16,0 0-43-16,0 0 10 16,8-97-26-16,-8 97-16 15,0 0 13-15,0 0-33 16,0 0-9-16,0 0 0 16,-8 23-6-16,-19 14 5 15,-4 11 1-15,4 6 0 16,18 2-1-16,9-2 1 15,0-3 0-15,9-14-8 0,40-9 3 16,-5-14-4 0,14-10-3-16,9-4 9 0,13 0 1 15,-14-32 2-15,-8-10 0 16,-22-3 4-16,-5-10 4 16,-22-4-6-16,-9-9 2 15,0-2 2-15,-49 1 6 16,-9 5-8-16,-9 8 6 15,1 15 6-15,8 13-9 16,0 16-7-16,9 12 0 16,5 0-5-16,-14 37 0 15,9 34-1-15,9 22 6 0,5 15-11 16,35-6 14-16,0-9-8 16,27-19-4-16,39-15-28 15,32-18 26-15,9-17-14 16,-5-15-1-16,4-9 21 15,-8 0-8-15,-5-11 13 16,-26-17 0-16,-9-3 8 16,-18-6-6-16,-22 2-2 15,-1 2 1-15,-17 4 13 16,0 6-12-16,0 12 9 16,0 5 9-16,0 6-16 15,0 0 6-15,0 0-10 16,0 4-13-16,0 21 5 15,0 6 8-15,0 3 0 16,14-3 0-16,3-5 3 0,1-7-11 16,13-4 8-1,5-10 0-15,4-5-7 0,9 0 8 16,-14 0-1-16,-4-5 0 16,-4-15 10-16,-18-3-5 15,13-5-5-15,-13 0 4 16,-9-3 5-16,0 5-9 15,0 9 4-15,0 5 6 16,0 12-2-16,0 0-6 16,0 0-2-16,9 4-21 15,-9 27 18-15,26 5-3 16,6-2 6-16,8-2 0 0,26-16 6 16,1-7-6-16,8-9 0 15,10 0 3-15,-5-9-7 16,-22-19 4-16,-5-6 0 15,-13-13 3-15,-9-11 5 16,-13-10-3-16,-18-6 2 16,0 1-1-16,0 4 18 15,-31 19-11-15,4 19-5 16,-4 14 28-16,22 17-35 16,0 0-1-16,0 48-4 15,0 32-3-15,9 22 3 16,0 0 4-16,18-9-10 15,31-11 6-15,9-19-90 16,8-24-57-16,1-22-52 16,9-17 41-16,-10 0 43 0,-17-9-8 15,-18-16 14-15,-13-3 15 16,-18-3 62-16,0-1 36 16,-40 1 21-16,-5 3 80 15,-26-1-20-15,-4 11-10 16,17 5 14-16,14 8 12 15,4-1-20-15,31 6-20 16,9-2-28-16,0-4-24 16,49-3 15-16,17-8 3 15,28-3 12-15,3-2 19 16,-21 2-29-16,-9 6 17 16,-36 5 14-16,-14 3-25 0,-8 6 16 15,-9 0-15-15,0 0-25 16,0 23 13-16,0 25-17 15,0 20 33-15,0 9-13 16,-9 8-21-16,9 2 22 16,0-2-23-16,0-3 6 15,0-8-7-15,0-12 4 16,0-13-4-16,0-19 0 16,0-15 12-16,0-13-10 15,0-2 15-15,9 0 12 16,-9-14 25-16,9-31-29 15,0-17-14-15,-9-14-11 16,0-6 13-16,0-6-11 0,-9-3-2 16,-26-1 2-16,4 14-7 15,13 7 5-15,18 18 0 16,0 12-3-16,9 14 3 16,48 13-4-16,10 11 4 15,9 3-15-15,-1 0 10 16,5 28-6-16,-22 3-6 15,-23 6 15-15,-12-1-25 16,-23 1 17-16,0-2-16 16,-40-4-14-16,-9-4 28 15,9-9-12-15,13-7 13 16,9-8-1-16,18-3 7 0,0 0 4 16,0 0 0-1,45 0 1-15,13-12-8 0,13-13 8 16,4-3 0-16,-8-6 2 15,-9-3 5-15,-10 3-7 16,-21 3 0-16,4 5 6 16,-22 9 2-16,0 7-6 15,-9 6 1-15,0 4 8 16,0 0-11-16,0 4-8 16,9 21 7-16,0 9 1 15,-9-1 0-15,17-4 0 16,6-9 0-16,3-6-3 15,5-5 6-15,5-7-3 0,4-2 0 16,18 0 8 0,-9-2-6-16,-5-21-2 0,-4-3 0 15,-9 1 2-15,-13-4 2 16,0 1-4-16,-9 3 1 16,-1 7 8-16,-8 10-6 15,0 8-3-15,14 0-2 16,-5 0-4-16,0 12-12 15,17 16 18-15,5 0 0 16,-4-5 7-16,22-8-9 16,9-15 2-16,17 0 0 15,5-4 3-15,4-24-2 0,-8-9-1 16,-18-8 8 0,-18-9-2-16,-14-11 13 0,-3-11 14 15,-23-10-6-15,0-4 10 16,0 5-18-16,-32 17-3 15,6 22 13-15,13 23-24 16,4 15 23-16,9 8-28 16,0 31-14-16,0 43 11 15,0 31-3-15,0 17 6 16,0-1-2-16,9-10 0 16,22-23-9-16,9-21-48 15,4-24-54-15,23-19-5 16,-1-19-52-16,-8-5-31 15,-9-5-95-15</inkml:trace>
  <inkml:trace contextRef="#ctx0" brushRef="#br0" timeOffset="82177">13484 4116 505 0,'0'0'159'0,"0"0"-50"16,0 0 1-16,0 0-45 15,0 0-56-15,0 0 1 16,49-94-10-16,67 92 4 15,8 2-4-15,-8 0-2 16,-23 2-40-16,-13 24-128 16,-54 5-106-16</inkml:trace>
  <inkml:trace contextRef="#ctx0" brushRef="#br0" timeOffset="82471">8802 5458 740 0,'0'0'88'16,"0"0"-46"-16,0 0 44 15,0 0-27-15,288 20-10 16,152-70 36-16,156-16-65 15,92-14-3-15,19-2-15 0,-54 12 8 16,-98 7-13 0,-133 18 3-16,-89 14 0 0,-111 11 5 15,-88 9-5-15,-77 11-2 16,-57 0-35-16,-57 0-149 16,-108 31-65-16</inkml:trace>
  <inkml:trace contextRef="#ctx0" brushRef="#br0" timeOffset="82740">9894 5672 528 0,'0'0'151'0,"0"0"-83"16,0 0 10-16,0 0-17 16,0 0-10-16,249 49 123 0,191-103-72 15,155-19-28-15,54-10-47 16,-14 10-23-16,-88 17 5 15,-98 7-5-15,-76 12-2 16,-67 4-2-16,-57 4 5 16,-67 7-8-16,-57 9 3 15,-50 3-4-15,-44 7 1 16,-31 3-61-16,0 0-106 16,-66 0-90-16,-41 14-486 15</inkml:trace>
  <inkml:trace contextRef="#ctx0" brushRef="#br0" timeOffset="176654">2328 1129 512 0,'0'0'212'0,"0"0"-70"16,0 0 14-16,0 0-34 16,0 0-30-16,0 0-21 15,0 0-30-15,0 0-7 16,-48-90-6-16,48 90-26 15,0 20-4-15,0 34-5 0,0 19 7 16,0 13 7-16,0 1-7 16,0-5 0-16,0-9 0 15,8-13 3-15,1-18-3 16,-9-17 0-16,0-13 1 16,0-12 6-16,0 0-6 15,0-8 11-15,0-33-2 16,0-9-7-16,0-12 9 15,0-20-1-15,0-15-9 16,0-13 6-16,0-6-8 16,0 5 0-16,23 24-1 15,-6 28 5-15,1 24-4 0,-5 25 0 16,-4 10-8-16,9 0 2 16,9 0-4-16,22 30 10 15,-9 17-8-15,8 8-4 16,-21 13-3-16,4 11 1 15,-31 12-20-15,0 2 14 16,0-6-22-16,-40-12-15 16,0-24 17-16,22-20-21 15,1-17 31-15,17-12 15 16,0-2 15-16,0 0-2 16,0 0 2-16,0 0 0 15,0 0-7-15,17 0 16 16,1 0-7-16,13 0 1 0,-4-14 0 15,13-11 6 1,0 0-8-16,-13-6 2 0,-1 6 23 16,-4-2-10-16,-4 5 15 15,-18 5 8-15,0 2-17 16,0 10 17-16,0 2-18 16,0 3-11-16,0 0-7 15,-18 0 6-15,-4 6-9 16,5 14 0-16,-1 3 8 15,9 2-13-15,9 0 5 16,0-2 0-16,0 0-7 16,0-6 6-16,9-3 1 0,17-5 0 15,5-7-6-15,5-2 4 16,4 0 2-16,9-17 0 16,0-21 4-16,-5-5 1 15,5-17-3-15,-9-6 6 16,-13-2-6-16,4 1 31 15,-31 1 4-15,0 13-14 16,0 4 13-16,0 12-29 16,0 15 10-16,0 11 5 15,0 9-19-15,0 2 10 16,0 4-13-16,0 42-11 16,0 31 3-16,0 30 9 15,0 19-1-15,0 11 0 16,0 5 7-16,0-4-9 15,0-4 2-15,0-13-20 0,0-19 6 16,0-29-34-16,0-24-12 16,0-26 7-16,26-21 33 15,-8-2 20-15,22-10 4 16,0-35 0-16,-4-21 5 16,-5-14-7-16,-13-2-1 15,-18-5 9-15,0-1-7 16,0-3 6-16,-36 1-9 15,-4 8 5-15,-9 19-3 16,0 18-2-16,-8 19 0 16,12 12-3-16,-4 12 3 15,18 2-1-15,13 0 1 0,1 5-7 16,17 15 0-16,0 2 6 16,17-2-4-16,41-11 3 15,9-7-6-15,8-2 8 16,5 0 0-16,-13-22 1 15,-9-1 1-15,-23 10 2 16,-26-5-4-16,4 9 21 16,-13-7-8-16,0-2 15 15,0-1-7-15,0 5-14 16,-22-3 15-16,13 8-22 16,-8 4 1-16,17 2-3 15,-9 3 2-15,9 0-1 16,0 26-5-16,0 24 5 0,0 15-7 15,0 3 8 1,0-3 0-16,26-5-3 0,14-12 7 16,-13-6-5-16,-9-16 1 15,4-12-10-15,-4-8 7 16,-9-6-4-16,13 0 7 16,-4-14 6-16,-9-18 1 15,17-2-7-15,-12 0 0 16,3 3 7-16,1 6-8 15,4 5 1-15,-4 6 0 16,-9 8-6-16,9 4 1 16,4 2 5-16,5 0 0 15,-10 0-3-15,14 2-4 0,-13 18 7 16,13 5 0-16,-4 1-8 16,-9-3 9-16,13-3-1 15,-13-9 0-15,4-3 6 16,-4-4-9-16,-10-4 3 15,1 0 0-15,9 0 6 16,-5-29-3-16,5-5-3 16,-18-5 1-16,0-10 6 15,0-5-2-15,0 1-5 16,-9 4 0-16,-22 12 12 16,13 18-11-16,1 11 5 15,8 8-6-15,9 0-1 16,0 33-2-16,0 26 0 15,0 13 3-15,26-4-5 0,14-9 5 16,5-11 0-16,4-11-2 16,-9-15 3-16,-5-10-5 15,-4-5 4-15,9-7 0 16,-4 0-4-16,-5-19 4 16,-4-12 0-16,-10-6 4 15,6-2 4-15,-14 0-5 16,-1 3-3-16,1 11 3 15,-9 14-3-15,0 6 0 16,0 5 0-16,9 0-2 16,13 8-15-16,-13 18 17 15,18 5-2-15,-18-5 5 0,4-5-8 16,-4-9 5 0,0-6 0-16,0-3-3 0,9-3 10 15,4 0-7-15,-4 0 0 16,8-15 6-16,-12-4-7 15,3-3 1-15,-8-4 0 16,0 1 2-16,0-1 6 16,4 6-8-16,-13 9 0 15,0 5 1-15,9 6-11 16,0 0 9-16,9 0-3 16,13 20-7-16,-4 0 16 15,13 3-5-15,-14-4 0 16,5 1 2-16,5-8-4 0,4-4 2 15,0-7 0 1,-5-1 0-16,5 0 7 0,9-15-7 16,-13-15 0-16,13-6 6 15,-9 2-2-15,-14 1-4 16,5 7 0-16,-22 9-5 16,0 9 8-16,0 8-3 15,0 0 0-15,9 0-4 16,4 0-2-16,-4 8 6 15,13 6 0-15,-13-2-6 16,-1-4 6-16,-8-5 0 16,-9-3 0-16,9 0-1 0,-9 0 1 15,0 0 0-15,0 0 1 16,0-9-3-16,-18 1-1 16,1 2 3-16,-1 6 0 15,-13 0-8-15,13 0 4 16,-4 18 1-16,13 9 2 15,9 2-7-15,0 2 9 16,0-5-1-16,22-4 0 16,5-5 3-16,13-5-7 15,26-7 4-15,1-5-4 16,9 0-2-16,-10 0 7 16,-8-14-1-16,0-9 0 15,-18-5 7-15,-5-5-5 0,-4-11-2 16,-13-3 0-1,-9-3 3-15,-9 3 0 0,0 13-3 16,0 17 15-16,-9 9-12 16,-9 8 11-16,-13 5-14 15,13 35 1-15,1 16-9 16,17 4 8-16,0-6 0 16,0-6-1-16,35-14 6 15,32-17-7-15,22-11 2 16,17-6-22-16,5-6-31 15,-13-19-80-15,-22-7-170 16,-45-5-387-16</inkml:trace>
  <inkml:trace contextRef="#ctx0" brushRef="#br0" timeOffset="177990">12613 6593 758 0,'0'0'185'0,"0"0"-11"16,0 0 6-16,0 0-78 15,0 0-26-15,0 0-57 16,0 0-4-16,0-39-15 16,0 86 7-16,0 25-5 15,0 10 7-15,0 2-5 16,-8-2 13-16,-19-3-13 16,5-8-2-16,4-19-2 15,9-16 7-15,9-16-6 16,0-20-1-16,0 0 0 0,0-20 17 15,0-48-16 1,18-33 12-16,31-27-13 0,8-5 4 16,-8 5-3-1,-31 10-1-15,0 6 0 0,-18 25-2 16,0 25 8-16,0 28-6 16,0 26 0-16,0 8 3 15,0 0-12-15,9 26 1 16,22 33-12-16,4 25 12 15,14 27 10-15,-9-3-2 16,-13-3 0-16,4-9-5 16,-13-22 0-16,0-24-12 15,-5-24-17-15,-4-20-2 0,9-6-7 16,8-9 39-16,14-31 2 16,9-22 4-16,-9-9 10 15,4 1-12-15,-12-2 0 16,-6 13 4-16,-4 14 1 15,-22 20 0-15,9 16 9 16,-9 9-12-16,9 0-4 16,9 48-14-16,0 23 12 15,4 28-3-15,-4 6 7 16,-9-1 0-16,13-4-4 16,4-19-93-16,14-11-69 15,5-20-88-15,4-22-83 16</inkml:trace>
  <inkml:trace contextRef="#ctx0" brushRef="#br0" timeOffset="178951">13857 7089 241 0,'0'0'235'0,"0"0"-24"15,0 0-58-15,-66-154-27 16,21 115-14-16,-12 0-33 16,8 9 2-16,0 9-19 15,22 9-28-15,14 12 7 16,-5 0-22-16,9 3-19 15,-9 39-3-15,-4 18 3 16,4 11 2-16,18 2-2 16,0-7-12-16,0-10 2 15,18-11-27-15,49-25-22 0,4-13 29 16,-4-7-4-16,-1 0 29 16,1-32 4-16,-32-11 2 15,-3-2 12-15,-15 2-6 16,-17 1 19-16,0 0 28 15,0 10-21-15,-17 7-5 16,-1 11-2-16,4 14-19 16,6 0-2-16,8 6-5 15,0 30 0-15,0 18-11 16,0 2 19-16,8-7-8 16,41 2 0-16,0-10 3 15,9-3-7-15,-9-15 4 16,-14-12 0-16,-4-8-8 0,5-3 13 15,13-3-5 1,-18-28 4-16,5-12 2 0,-5-2 1 16,-5-3-6-16,5 2 3 15,-22 7 13-15,9 10-14 16,-18 10 10-16,9 13-12 16,-9 6 3-16,9 0-8 15,4 0-11-15,5 25 15 16,0 10-9-16,4 1 11 15,-4-1-2-15,-9-3 0 16,8-6-2-16,-8-6-5 16,22-8 0-16,-22-12 0 15,22 0-1-15,-4 0 13 16,4-32-5-16,5-4 5 0,-5-6-2 16,4-4 2-16,-4 1-5 15,5 5 0-15,-27 15 7 16,13 8-2-16,-22 14-5 15,0 3 0-15,9 0-18 16,9 26 16-16,-9 7-1 16,13 10 3-16,-4-12-6 15,8 3 6-15,5-9 0 16,9-2 0-16,-4-11-11 16,-5-11 7-16,-4-1-1 15,13 0 5-15,-14-1 4 16,5-25-1-16,-13-2-3 15,9-4 0-15,-14-1 7 0,5-4-4 16,-18 11 3-16,9 1-6 16,-9 8 18-16,0 14-15 15,0 3 4-15,0 0-7 16,0 14-26-16,0 23 26 16,0 7 0-16,9-6 3 15,13-4-10-15,4-9 7 16,14-2-3-16,-4-15 0 15,22-4 0-15,8-4 3 16,1 0 0-16,13-12 2 0,-22-13-11 16,-23 0-43-1,-26 1-114-15,-9 5-142 0,-9-1-301 16</inkml:trace>
  <inkml:trace contextRef="#ctx0" brushRef="#br0" timeOffset="179256">15439 6591 551 0,'0'0'195'16,"0"0"-42"-16,0 0 6 15,0 0-21-15,0 0-68 16,0 0-23-16,-67-86-47 16,67 98-6-16,0 21 4 15,0 10 0-15,0-4 4 16,27-3-5-16,13-11 7 0,9-12-4 15,0-8 0 1,-14-5-1-16,-4 0 1 0,-4-7 0 16,-18-16 1-16,4-11 9 15,-13 6-3-15,0 8-7 16,0 0 0-16,0 17-8 16,-40 3-12-16,9 0-99 15,5 15-64-15,17 18-106 16,9 12-335-16</inkml:trace>
  <inkml:trace contextRef="#ctx0" brushRef="#br0" timeOffset="181419">16483 7141 693 0,'0'0'231'0,"0"0"-70"16,0 0-8-16,0 0-75 15,0 0-41-15,0 0-30 16,9-21-1-16,0 57 5 16,13 13 4-16,5 7-12 15,-9 1 6-15,4-1-8 16,-22 1-1-16,9-14 2 15,-9-12 5-15,0-11-5 0,0-15-2 16,0-5 0-16,0 0 13 16,0 0-9-16,-18-22 10 15,-13-23-9-15,-5-12-1 16,5-20 4-16,4-16-8 16,14-15 4-16,13-11-2 15,0 3-2-15,0 9 0 16,13 25 0-16,5 28 6 15,0 27-6-15,-9 19 0 16,22 8-13-16,5 0 12 16,21 12-10-16,-8 29 11 15,0 11-5-15,-22 14-1 0,-14 7 4 16,-13 7 0-16,0-4-25 16,-49-5-3-16,0-12-32 15,9-19-8-15,14-15 25 16,17-19-6-16,9-6 51 15,0 0 0-15,0 0 2 16,26-31 12-16,23-18-14 16,18-4 0-16,0-9 4 15,21 2 0-15,-21 4 15 16,-22 10 17-16,3 12 0 16,-25 11 16-16,-15 15-18 15,-8 2-9-15,0 6-2 16,0 0-21-16,0 0-4 0,0 0-1 15,0 18-24-15,9 19 24 16,0 13 3-16,-9 15 0 16,0-6-4-16,9-5 8 15,0-16-4-15,13-16 0 16,-4-13-2-16,0-9-2 16,13 0 8-16,4-23-1 15,14-20 11-15,0-5-11 16,0-6 6-16,-22 3 9 15,4 6-17-15,-22 6 22 16,0 16-13-16,-9 9-7 16,0 11 5-16,0 3-8 15,0 0-5-15,8 9-5 16,-8 24-1-16,0 12 9 0,0 10 2 16,9-4 0-16,14-9-6 15,-6-11 4-15,10-11-5 16,4-14 4-16,5-6-1 15,-5 0 4-15,-5-29 3 16,14-16-3-16,-13-12 10 16,13-17-6-16,-22-4 1 15,-5-10 16-15,-13-6-14 16,0-2 18-16,-40 3-15 16,0 7 0-16,-4 25 16 15,4 21-22-15,22 20 5 16,-4 17-3-16,22 3-2 15,-9 5-8-15,9 53-7 0,0 25 10 16,0 29-7-16,0 10 8 16,9-1 0-16,31-10-1 15,-23-13 2-15,15-18-4 16,3-24-10-16,5-27-16 16,0-15 28-16,-4-14-5 15,4 0 6-15,8-14 4 16,-3-15 1-16,4-16 0 15,0-9-5-15,0-5 4 16,8-3-2-16,-21 5-2 16,-5 6 0-16,-4 19-2 15,-19 19 6-15,15 13-7 0,-14 0 3 16,-1 3-19-16,1 25 13 16,9 4 6-16,-5 1 0 15,-13-7-6-15,9-3 10 16,-9-14-5-16,0-4 1 15,0-5 0-15,0 0 0 16,0 0 0-16,0 0 4 16,0-18 0-16,-22-1 4 15,-5 1-8-15,-13 4 0 16,14 6-7-16,-5 5 5 16,13 3-4-16,0 0-3 15,9 17 8-15,-13 23-14 16,13 6 0-16,9 1 7 0,0-4-15 15,0-4 19 1,0-13-22-16,0-8-4 0,18-11 10 16,13-7-1-16,9 0 21 15,-13 0 0-15,4-14 4 16,-13-6 2-16,-10-3-2 16,1 2-3-16,-9 3 6 15,9 4-4-15,-9 11-2 16,0 3-1-16,0 0-7 15,9 6-4-15,4 19 7 16,-4 6 4-16,0 0-8 16,18-8 14-16,13-6-6 15,0-11 0-15,18-6 2 0,8 0 5 16,1-37-7-16,0-9 1 16,-1-13 12-16,-8-5-7 15,-9-16 28-15,-31-5 10 16,-10-7-15-16,-8-8 12 15,0 6-21-15,-17 14-9 16,-14 27 14-16,13 24-18 16,9 18 1-16,0 11-8 15,9 0-5-15,0 34 0 16,-9 37-9-16,-4 28 14 16,-5 14 2-16,9 0-2 15,-9-2 0-15,18-12-2 16,0-11 0-16,0-12 1 15,9-22-35-15,40-14-40 0,-13-21-1 16,21-19-33-16,-8 0 10 16,-9-17-46-16,-13-30-17 15,-27-13 3-15,0-11 79 16,-18-2 68-16,-40-1 13 16,-30 8 2-16,12 10 20 15,1 15 37-15,17 11 49 16,18 16-27-16,40 9-18 15,0 5-17-15,0 0-25 16,66 0-17-16,23 11 19 16,5 6 35-16,12-9-22 15,10 1 0-15,-10-9-6 0,-12 0-12 16,-5 0 11-16,-14-14-11 16,-26-9 9-16,-5-5 19 15,-13-9-23-15,-22-5 25 16,-9-6-7-16,0-3-22 15,-26 5 11-15,-32 10-21 16,18 13 2-16,-9 15 8 16,22 8-19-16,-4 27-2 15,14 35 1-15,8 21-2 16,9 2-1-16,0-6 4 16,17-12 0-16,32-7-3 15,27-17 6-15,-1-12-3 16,14-14 0-16,-13-11-3 15,8-6-10-15,-4 0-59 0,-35-3-56 16,-23-19-99-16,-22-10-265 16</inkml:trace>
  <inkml:trace contextRef="#ctx0" brushRef="#br0" timeOffset="184112">7002 846 378 0,'0'0'436'16,"0"0"-270"-16,0 0 15 16,0 0-43-16,0 0-40 15,0 0-45-15,0 0-15 16,0-51 11-16,0 51-33 16,0 0 5-16,0 0-17 15,0 0 5-15,0 12-13 16,0 21 4-16,0 18 0 0,0 12 9 15,0 4-2 1,0 3-7-16,-9-1 1 16,-13-9 7-16,4-15-6 0,9-20-2 15,1-10 0-15,8-15 1 16,0 0 6-16,0 0-7 16,0 0 16-16,0-33-16 15,0-22 17-15,0-13-6 16,26-14-5-16,5-14 19 15,-13-3-24-15,13 2 7 16,-13 18-6-16,-9 22 10 16,0 27-8-16,-9 18 1 0,0 12 4 15,0 0 13 1,0 0-22-16,0 17-5 0,-9 17-1 16,-31 9 4-16,-5 14-7 15,-3-1 9-15,8-2 0 16,13 0-5-16,-13-7 2 15,22-12 3-15,9-19-2 16,-4-7-10-16,13-9 12 16,0 0 0-16,0-5 2 15,0-33 6-15,13-16-8 16,23-10 0-16,13-7-3 16,17 0 10-16,1 6-7 15,-9 14 0-15,-9 20 4 16,-23 17-10-16,-12 14 6 15,-14 0 0-15,0 0-6 0,17 23-19 16,23 10 23-16,-4 7-3 16,4-3 10-16,-5-3-5 15,5-6 0-15,9-5-9 16,0-1-28-16,-13-2-77 16,13-3-31-16,-32-3-152 15,6 3-420-15</inkml:trace>
  <inkml:trace contextRef="#ctx0" brushRef="#br0" timeOffset="199486">1991 2891 556 0,'0'0'159'0,"0"0"6"15,0 0 7-15,0 0-74 0,0 0-10 16,0 0-56-16,0 0-22 15,0-21-5-15,0 36 1 16,0 16-6-16,0 6 3 16,0 2 7-16,0 3-10 15,0 1 0-15,0-1 0 16,0 1-6-16,0-1-2 16,0 1-105-16,13-1-134 15,14 1-247-15</inkml:trace>
  <inkml:trace contextRef="#ctx0" brushRef="#br0" timeOffset="199854">3679 2958 416 0,'0'0'171'0,"0"0"-5"15,0 0-14 1,0 0-39-16,0 0-29 0,0 0-51 15,0 20 9-15,0 8 20 16,0 0-55-16,0 7 14 16,0 4-21-16,0 4 4 15,0 8-11-15,0 3 7 16,0 2-107-16,9 4-131 16,31-1-334-16</inkml:trace>
  <inkml:trace contextRef="#ctx0" brushRef="#br0" timeOffset="200293">6407 3043 515 0,'0'0'156'16,"0"0"-35"-16,0 0-8 15,0 0-27-15,0 0-18 16,0 0-31-16,0 20 3 16,0 11-2-16,0 6-32 15,0 5 11-15,9 0-17 16,4 3 1-16,5 2-4 15,-9-2-15-15,-9-2-108 16,0 3-123-16,0-5-402 16</inkml:trace>
  <inkml:trace contextRef="#ctx0" brushRef="#br0" timeOffset="201021">2013 4626 474 0,'0'0'249'16,"0"0"-117"-16,0 0 34 16,0 0-61-16,0 0-23 15,0 0-16-15,0 0-51 16,0 8-15-16,0 29-6 16,0 17 6-16,0 11 2 15,0 11-2-15,0 6-12 16,0 4-24-16,0-4-163 15,18-9-166-15</inkml:trace>
  <inkml:trace contextRef="#ctx0" brushRef="#br0" timeOffset="201421">3648 4814 733 0,'0'0'105'16,"0"0"3"-16,0 0-32 16,0 0-16-16,0 0-60 15,0 0 8-15,-18 35-13 16,9 16 5-16,9 11 0 0,0 4-4 15,18 4 10-15,31-7-6 16,0-16 0-16,26-13 6 16,1-16-9-16,-10-18 3 15,14 0 0-15,-35-18 17 16,4-24-12-16,-9-12 34 16,-31-7 55-16,0-2-54 15,-9-3-4-15,-18 2-30 16,-58 11-2-16,-22 6-8 15,-17 22-4-15,-9 19-20 16,8 6-87-16,32 6-164 16,44 28-347-16</inkml:trace>
  <inkml:trace contextRef="#ctx0" brushRef="#br0" timeOffset="201910">6487 4509 592 0,'0'0'219'15,"0"0"-76"-15,0 0-8 16,0 0 6-16,0 0-82 0,0 0-59 16,0 0 0-16,0 74 0 15,0 9 12-15,0 1-12 16,0 1 0-16,9 0-3 15,17 0-6-15,14-11-128 16,-13-7-300-16</inkml:trace>
  <inkml:trace contextRef="#ctx0" brushRef="#br0" timeOffset="202540">1409 6367 446 0,'0'0'179'0,"0"0"-47"0,0 0-34 15,0 0-24-15,0 0-40 16,0 0-28-16,9 96 34 16,0-34-12-16,-9 4-21 15,22 4 9-15,-4 1-16 16,-1-1-1-16,6-1-6 15,12-13-261-15</inkml:trace>
  <inkml:trace contextRef="#ctx0" brushRef="#br0" timeOffset="203403">6349 6568 644 0,'0'0'153'16,"0"0"-37"-16,0 0-5 0,0 0 17 15,0 0-82 1,0 0-19-16,31 0-27 0,-22 56 5 16,0 24 15-16,0 13-13 15,0 6-4-15,4-3 1 16,-13 1-4-16,18-15-7 15,-9-12-261-15</inkml:trace>
  <inkml:trace contextRef="#ctx0" brushRef="#br0" timeOffset="206848">529 300 508 0,'0'0'237'16,"0"0"-109"-16,0 0 1 15,0 0 4-15,0 0-46 16,0 0-51-16,0 0-6 16,27-9-30-16,-67 26 2 15,-27 17-2-15,-8 12 6 16,-19 2-3-16,14-3 0 0,5-6-1 15,17-10-2-15,23-13 0 16,12-3 11-16,14-11-11 16,9 1 0-16,0-3 0 15,0 0 8-15,0 0-8 16,0-14 0-16,18-20 0 16,22-9 8-16,9-4-8 15,9-10 0-15,0 0 0 16,8 2 0-16,1 12 2 15,-9 5-2-15,-1 9 2 16,-21 10 5-16,-5 7-6 16,-22 4-1-16,0 6 0 15,-9 2 11-15,0 0-10 16,0 0 2-16,0 0-2 16,0 0-1-16,-27 0-4 0,-13 0-5 15,-18 5 9-15,1 9 1 16,-10 0 1-16,9-2-2 15,9-4 0-15,32-6-2 16,-1 2-4-16,18-4 3 16,0 0-12-16,0 0 6 15,0 0-25-15,0 0-4 16,0 0 16-16,26-4-4 16,14-12 13-16,9 2 10 15,-4-1 0-15,4 7-1 0,-18 6 4 16,4 2 0-1,-4 0-2-15,14 14-3 0,4 19 5 16,8 4 0-16,1 5 2 16,0 2-7-16,0-5 5 15,-9-2 0-15,-1-4-4 16,-21 2 1-16,-9-7-143 16,-18 3-254-16</inkml:trace>
  <inkml:trace contextRef="#ctx0" brushRef="#br0" timeOffset="208092">10921 7564 721 0,'0'0'66'15,"0"0"-5"-15,0 0 48 16,0 0 10-16,0 0-24 16,0 0-56-16,-89-2-11 15,-4-8 6-15,-23-3-32 16,-17-5 17-16,-5-1 1 0,-4-7-6 16,-22-2 9-1,4 0-16-15,-23-7-3 0,-8-1 8 16,9 5-5-16,18-3-7 15,39 11 4-15,50 12 4 16,35 8 2 0,40 3-6-16,0 0-2 0,0 0-4 15,0 0-8-15,0 0 4 16,40 22 5-16,18 7 2 16,-9 11 10-16,-5 5-10 15,-4 11 1-15,0 7 9 16,-13 5-8-16,4-3 16 0,-5 3-7 15,1-3-7 1,4-5 2-16,-4-10-5 0,-5-18 1 16,-13-13-2-16,9-11 2 15,-18-8-3-15,0 0 11 16,0 0 4-16,0-22 48 16,-18-27-20-16,-31-18-32 15,-18-10 27-15,-8-5-33 16,-14-6 4-16,-4 10-8 15,-5 10 9-15,31 2-10 16,10 18 0-16,30 6 0 16,18 2 0-16,9-3 0 15,58 4-7-15,93-9-15 16,71 6-68-16,53 12-68 16,-8 4-279-16</inkml:trace>
  <inkml:trace contextRef="#ctx0" brushRef="#br0" timeOffset="209792">4137 6513 315 0,'0'0'114'0,"0"0"20"0,0 0 13 16,0 0-14-16,0 0-33 15,0 0-27-15,0-30 34 16,0 30-33-16,0 0-24 16,0 0 3-16,0 0-41 15,0 0-1-15,0 37-9 16,-9 19 0-16,-9 15 27 16,9 0-18-16,0 5-8 15,-13-2 3-15,13-7 2 16,9-7-8-16,0-9 0 15,0-14 7-15,0-9-19 0,0-5-16 16,-27-3-162-16,-30-9-188 16</inkml:trace>
  <inkml:trace contextRef="#ctx0" brushRef="#br0" timeOffset="220989">2080 4902 147 0,'0'0'209'15,"0"0"-109"-15,0 0-14 16,0 0 11-16,0 0-18 16,0 0-21-16,0 0 4 15,0 0-19-15,17-2 14 0,-17-1 13 16,0 3-21 0,0 0 25-16,0 0-34 0,0 0-7 15,0 0 15-15,0-2-27 16,0 2 13-16,0 0-8 15,0 0-20-15,0 0 15 16,0 0-18-16,0 0 0 16,0 0-6-16,0 0-1 15,0 0 1-15,0 16 1 16,0 10 2-16,0 8 8 16,-8 6-8-16,-1 8 0 15,9 0-2-15,0 3 6 16,0-3-4-16,0-9 0 15,17-10 1-15,23-12-7 16,-4-8 6-16,4-9 0 0,9 0 1 16,0 0 5-16,-5-23-3 15,5-5 2-15,-9-7 2 16,-13-2 6-16,-19-5-11 16,15-8 1-16,-23-7 22 15,0-3-15-15,0-2 10 16,0-1-1-16,-23 4-16 15,-12 2 15-15,-23 9-18 16,0 9 0-16,-8 11-4 16,-1 11 4-16,18 10-1 15,9 7 0-15,14 0-16 16,8 38 16-16,-4 13-3 0,13 17-68 16,9 1-72-16,0-5-194 15,40-5-350-15</inkml:trace>
  <inkml:trace contextRef="#ctx0" brushRef="#br0" timeOffset="222339">6687 4745 371 0,'0'0'153'0,"0"0"-21"15,0 0-44-15,0 0-36 16,0 0-21-16,0 0 4 16,-89-20-18-16,80 20-2 15,9 0 7-15,0 0-22 16,0 0 6-16,0 0-6 15,-9-3-1-15,9 3-8 16,0-3-35-16,0 3-13 16,0 0 19-16,0 0-13 0,0 0 29 15,0 0 22-15,0 0 0 16,0 0 11-16,0 0-8 16,0 0 0-16,0 0 51 15,0 0-4-15,0 0 30 16,0-3-14-16,0 3-27 15,0-2 22-15,0 2-21 16,0 0-1-16,0 0 6 16,0 0-23-16,0 0 8 15,0 0-5-15,0 0-23 0,0 0 9 16,0 13-11 0,0 19 0-16,0 16 8 0,0 5 0 15,0 4-7-15,9 6 0 16,13-7 7-1,5-7-2-15,0-8-6 0,13-9 0 16,8-13-3-16,10-10 9 16,0-9-6-16,-9 0 11 15,-5 0-10-15,-4-25 27 16,-13-10 18-16,-5-10-9 16,-4-11 21-16,-18-13-37 15,0-7 9-15,0-6 4 16,-40 3-32-16,-18 5 23 15,5 10-25-15,-27 15 6 0,13 12-5 16,-8 18 0-16,8 13-1 16,-8 6 0-16,8 23-23 15,9 33 8-15,0 15-109 16,9 9-136-16,18-7-314 16</inkml:trace>
  <inkml:trace contextRef="#ctx0" brushRef="#br0" timeOffset="223479">3661 2973 106 0,'0'0'266'15,"0"0"-143"-15,0 0 7 16,0 0-14-16,0 0-48 15,0 0-7-15,9-6-4 16,-9 6-3-16,0 0-3 16,0 0-16-16,0 0 9 15,0 0-27-15,0 0-1 16,0 14 12-16,0 14 7 0,0 11 19 16,-22 4-24-16,13 9-28 15,0 7 15-15,0-1-12 16,9 8 0-16,0-1-4 15,0 0-1-15,18-8 0 16,31-9 4-16,0-11 0 16,9-15-4-16,-1-15 0 15,1-7 6-15,0 0 2 16,-5-27-7-16,-13-9 4 16,-9-12 18-16,-13-9 15 15,-18-7 13-15,0-10-5 16,0-5-23-16,-31-4 20 0,-27 10-38 15,5 11-2 1,-27 13-1-16,13 18 3 0,9 15-5 16,1 10 0-16,12 6-3 15,-4 0-6-15,9 10 3 16,14 27-40-16,4 12-59 16,13 7-136-16,9 4-237 15</inkml:trace>
  <inkml:trace contextRef="#ctx0" brushRef="#br0" timeOffset="224603">4119 6811 313 0,'0'0'141'0,"0"0"15"15,0 0-27-15,0 0-14 16,0 0-19-16,0 0-19 15,0-11 13-15,0 11-27 16,0 0 3-16,0 0-2 16,0 0-24-16,0 0 12 15,0 0-43-15,0 0-6 0,0 0-3 16,0 20 5 0,0 19-5-16,0 15 8 0,0 3 3 15,0 8-4-15,0-4-7 16,9 2 1-16,22-6-3 15,4-6 5-15,23-6-3 16,0-14 0-16,9-11 9 16,-1-14-8-16,-8-6-1 15,-9-6 0-15,0-28 23 16,-23-17 5-16,5-15 6 16,-13-10 8-16,0-17-31 15,-18-11 28-15,0-4-15 16,-9 6-17-16,-49 14 20 15,-8 20-16-15,-1 23 0 0,0 20-6 16,1 17 3-16,8 8-12 16,0 10 4-16,1 33-3 15,8 8-10-15,22 5 11 16,9 7-54-16,18-4-83 16,0 1-150-16,27-13-385 15</inkml:trace>
  <inkml:trace contextRef="#ctx0" brushRef="#br0" timeOffset="232029">1533 45 276 0,'0'0'375'0,"0"0"-270"16,0 0 4-16,0 0 24 16,0 0-25-16,0 0 1 15,-151 17-36-15,151-17-30 16,0 0-12-16,36 0-28 16,30 0-3-16,50 0 11 15,48-6-5-15,36-11 2 0,0-2-8 16,4 5-42-1,-35 8-190-15,-44 6-358 0</inkml:trace>
  <inkml:trace contextRef="#ctx0" brushRef="#br0" timeOffset="232404">4034 31 475 0,'0'0'92'15,"0"0"-30"-15,0 0 49 16,0 0-16-16,0 0-37 16,0 0-45-16,-66 54 28 15,101-46-19-15,54-2-10 16,22-6 15-16,45 0-14 15,17 0-9-15,-22-11-4 0,-26-3-233 16</inkml:trace>
  <inkml:trace contextRef="#ctx0" brushRef="#br0" timeOffset="232730">5612 99 603 0,'0'0'14'0,"0"0"-10"0,0 0 30 15,0 0-16-15,0 0-13 16,0 0 4-16,57 3-8 16,-8 2 15-16,18-5-16 15,22 0 0-15,13 0 19 16,22 0-19-16,-17 0-4 16,-9-5-603-16</inkml:trace>
  <inkml:trace contextRef="#ctx0" brushRef="#br0" timeOffset="246129">20313 4187 519 0,'0'0'235'0,"0"0"-116"0,0-161-17 15,0 112 1-15,0 10-26 16,0 10-1-16,0 9-37 15,-18 9 1-15,0 9-15 16,9 2-25-16,-22 0-1 16,5 5 0-16,-5 35 2 15,4 11-3-15,5 17 2 16,13 6-2-16,9 2 0 16,22-3-13-16,22-2 14 15,23-8-14-15,13-6-27 16,-13-7 11-16,-10-8-17 15,-12-5 5-15,-14-7 30 0,-22-3-8 16,-9-4 20 0,0-4-12-16,-18-1-3 0,-40-4 14 15,-8-3 2-15,-1-5 0 16,0-4 5-16,10-2-5 16,8 0 3-16,31 0-3 15,18 0-117-15,0-14-78 16,27-5-178-16</inkml:trace>
  <inkml:trace contextRef="#ctx0" brushRef="#br0" timeOffset="246553">20650 4484 191 0,'0'0'348'0,"0"0"-123"0,0 0-39 16,0 0-42-16,0 0-78 15,0 0-33-15,9-12-33 16,0 44 0-16,0 10 10 15,0 9-9-15,-9 3 11 16,13 0-12-16,-13-3 6 16,0-6-2-16,0-5-4 15,0-15 0-15,0-7-6 16,0-13 10-16,0-5-4 16,0 0 14-16,0 0 11 15,0-34 70-15,0-14-73 16,-13-18-21-16,4-12 3 0,0-10 6 15,0-8-9 1,0-7-1-16,1 5 4 0,8 5-2 16,0 10-2-16,0 26 0 15,8 24-12-15,19 16 8 16,4 17 2-16,18 0 2 16,4 27-9-16,19 30 4 15,-28 14-2-15,-4 6-6 16,-22-1 9-16,-18-3-43 15,0-7 6-15,-18-9-10 16,-40-7-83-16,0-2-30 16,-8-8-70-16,26-11-174 15</inkml:trace>
  <inkml:trace contextRef="#ctx0" brushRef="#br0" timeOffset="247469">21424 4366 494 0,'0'0'216'16,"0"0"-79"-16,0 0-6 16,0 0-41-16,-45-174-4 15,14 149-29-15,-5 8-4 16,5 8-14-16,5 9-30 16,-5 0 9-16,4 9-18 15,-22 31 0-15,9 11-7 16,5 7 7-16,12 9 0 15,23-8-2-15,0-5-8 0,14-12 4 16,21-11-10-16,5-17-17 16,-4-10 17-16,4-4-8 15,0 0 24-15,-14-15 10 16,14-15-8-16,-13-8 8 16,-5-5 0-16,-4 4-8 15,-9 10 27-15,-9 9-16 16,0 16-1-16,0 4-6 15,0 0-6-15,0 0-11 16,0 10-2-16,0 21 13 16,9 6 1-16,9-3-1 15,4-3 0-15,13-9-1 16,-4-4-5-16,5-10-2 0,-5-8 7 16,9 0 1-16,-4-3 1 15,12-33 0-15,10-10-1 16,0-7 21-16,-9 0-19 15,-5 7 17-15,-13 3-4 16,-4 12-14-16,-5 11 6 16,-4 9-7-1,0 6 0-15,4 5-6 0,-4 0-6 16,0 0 9-16,-1 5-13 16,-3 9 4-16,3-5 11 15,-17-6-7-15,0-3 8 16,0 0 8-16,0 0-5 15,0 0 1-15,0-6 6 0,0-12-1 16,-17 2 3-16,-6-1-12 16,-3 8 0-16,8 6-5 15,-13 3 0-15,4 0 5 16,5 32-1-16,4 15 0 16,0 8-1-16,10-3 2 15,8-3-8-15,0-12 6 16,26-9-31-16,32-7 20 15,9-16 9-15,8-5-5 16,5 0 8-16,-4-14 1 16,-1-20 0-16,-8-3 10 15,-9-8-6-15,-10-6 2 16,-12-5 22-16,-5-4-4 0,-22 5 12 16,-9 16-11-16,0 14-3 15,0 14 16-15,-18 11-38 16,-4 0 4-16,-5 36-8 15,10 18 7-15,8 5-3 16,9 1 0-16,0-6-11 16,17-8 7-16,10-10-13 15,13-5-23-15,9-10-19 16,-5-8-37-16,14-1-68 16,9-12-128-16</inkml:trace>
  <inkml:trace contextRef="#ctx0" brushRef="#br0" timeOffset="247990">23294 4243 618 0,'0'0'150'15,"0"0"-56"-15,0 0-14 16,0 0-48-16,0 0-32 16,0 0-6-16,0-6 6 15,49 10 18-15,26 4-17 16,10-5 13-16,12-3-6 0,-3 0-7 16,-5 0 11-16,-23 0-2 15,-17 0 14-15,-22-3 36 16,-9-9-1-16,-5-1 29 15,-4-8-11-15,-9 8-40 16,0-4 9-16,0 2-22 16,-31 2-15-16,-18-2-6 15,4 7 6-15,-3 0-9 16,8 4 0-16,13 4 4 16,18-2 1-16,9 2-5 15,0 0 0-15,0 0-3 16,18 0-16-16,31 16 19 0,8 7 0 15,10 0 3 1,0 5-4-16,-10 1 1 0,1 4 0 16,-9 1-3-16,-13-2 5 15,-19 2-2-15,-3-3 0 16,-14 3-16-16,-49-1-48 16,-40-2-142-16,-22-3-170 15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5.91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1342 840 26 0,'0'0'436'16,"0"0"-277"-16,0 0-58 16,-240-144-9-16,138 130-43 15,-44 8-22-15,-37 6-20 16,1 0 4-16,9 0-8 0,22 6-1 16,53 0-2-16,40-6 14 15,50 3-6-15,8-3-6 16,0 0 7-16,0-6 1 15,80-25-14-15,44-6 4 16,45-2 0-16,13 7-4 16,-9 13 7-16,-40 13-3 15,-44 6 0-15,-40 0 8 16,-31 0-9-16,-18 0 1 16,0 0 0-16,0 0 40 15,-31-9 6-15,-14-11-33 16,-12 4-13-16,-23-1 12 15,4 5-13-15,1 1 1 0,17 5 0 16,18 3-1 0,22-2 7-16,18 2-6 0,31-6 0 15,71-8 6-15,63-8-6 16,44-7 0-16,53 2 1 16,-5 5-3-16,-30 5 2 15,-54 3 0-15,-75 5-5 16,-62 6 15-16,-36-2-20 15,-85 8-6-15,-66 0-16 16,-80 0 14-16,-18 0-17 16,-22 0 35-16,36 0 5 15,30 0 5-15,54 0-6 16,45 0 0-16,57-3-3 0,31-4 33 16,18 0-24-16,107-4-8 15,84-4 9-15,106-8 2 16,94 7-13-16,40 1 0 15,9 1 13-15,-9 3-25 16,-49 0 12-16,-26 0 0 16,-50-1 0-16,-57-1 9 15,-49-3-7-15,-36 2-2 16,-48 6 7-16,-32-1-12 16,-17 7 5-16,-36 2 0 15,-22 0-6-15,-9 0 0 16,0 0 5-16,-58 0-11 15,-66 25 12-15,-67 6 17 16,-58 3-17-16,-49 3 0 0,1 8-3 16,-19 4 8-16,1 7-5 15,8 9 0-15,9 2 10 16,32-3-14-16,53-14 4 16,79-21 0-16,85-13-5 15,81-9 0-15,132-7 5 16,120 0 2-16,138-15 8 15,85-22-6-15,21-5-4 16,-39 2 0-16,-89 8-2 16,-71 4 9-16,-63 12-7 15,-35 5 0-15,-57 5 5 16,-63 3-2-16,-54 3-3 0,-34 0 0 16,-23 0-9-16,-23 3 7 15,-70 34 2-15,-89 14 9 16,-67 9-2-16,-48-6-2 15,-37-11-5-15,-3-2 0 16,30-13 0-16,58-8 8 16,98-11-8-16,71-7 0 15,71 1 5-15,9 6-15 16,98-1 10-16,75-8 0 16,85 0 16-16,40-8-14 15,8-27-2-15,-30-1 0 16,-45 5 8-16,-40 3-8 15,-67 8 0-15,-39 6 0 0,-45 10-4 16,-40 4 4-16,0 0-3 16,-40 0 1-16,-94 21-8 15,-57 14 10-15,-57 9 0 16,-28-2 4-16,-13-5-9 16,-8-5 5-16,30-5 0 15,27-7-4-15,85-8 15 16,70-4-11-16,68-2 0 15,17-1-21-15,53 1 20 16,76-6-15-16,62 0 2 16,26-13-2-16,14-17-70 15,-40 5 33-15,-75 9 47 0,-49 9 6 16,-67 7-1 0,-9 0 1-16,-98 0-3 0,-75 15-13 15,-36 2-172-15,-31-3-204 16,-13-8 106-16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8.25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1906 936 352 0,'-307'18'164'15,"50"1"-56"-15,66 1-55 16,57-7 38-16,77-3-61 16,34-8-30-16,23-2 24 15,0 0-9-15,40-25 8 16,27-23-1-16,9-17 11 15,4-12 13-15,-14-14-25 16,1-7 0-16,-9 1 27 0,-23 1-44 16,14 14 8-16,0 11 3 15,-14 12-12-15,-3 7 21 16,-24 11-15-16,-8 9 2 16,0 1 29-16,-66 8-31 15,-19 7-9-15,-30 10 0 16,-18 6 0-16,-5 0-4 15,5 10 4-15,8 11 0 16,32 1 0-16,-5-4 4 16,32-2-4-16,17-7 0 15,0-1 8-15,22-2-4 16,9-3-4-16,5-3 0 0,13 0 3 16,0 3 1-1,0-3-4-15,0 0 0 0,49 0 5 16,66-8-12-16,50-13 7 15,26 7 0-15,0 8-5 16,-18 6 5-16,-31 4 0 16,-53 29 0-16,-53 12-4 15,-36 16-1-15,-36 10-3 16,-79 13 5-16,-59 12-10 16,-8 11 13-16,-18-4 0 15,-4-16-2-15,35-16 10 16,22-14-8-16,32-20 0 15,48-14 0-15,32-13-2 0,21-6 2 16,14-4 0 0,32 5-3-16,52 1 15 0,40 0-9 15,41-3-3-15,26-3 7 16,0 0-6-16,-18 0-1 16,-48 0 0-16,-50 0 0 15,-35 0 1-15,-40 11-2 16,0 17-2-16,-76 22-3 15,-57 24-3-15,-62 7 9 16,-14-3 0-16,0-8-6 16,27-13 14-16,35-14-8 15,63-18 0-15,35-13 5 0,49-10-9 16,31-2 4 0,71 0 0-16,80-11 11 0,58-20-3 15,49-9-8-15,-4 1 0 16,-6 5 9-16,-21 9-9 15,-45 14 0-15,-44 11 0 16,-44 0-8-16,-68 13 7 16,-26 12 1-16,-31 7-1 15,-48 7-10-15,-68 15 2 16,-57-3 3-16,-27 6-26 16,0-6 13-16,0-6 2 15,27-3 17-15,17-8 0 16,54-5 11-16,31-12-13 15,53-5 2-15,18-10-6 16,67-2 1-16,88 0 10 0,94-17 3 16,107-28-6-16,52-19 10 15,32 9-8-15,-9 9-4 16,-58 14 0-16,-53 8 18 16,-71 7 5-16,-67 8 9 15,-57 6-13-15,-59 1-13 16,-39 2 1-16,-27 0-7 15,0 0-12-15,-76 8 8 16,-66 29 8-16,-71 8 4 16,-54 6-8-16,-39 4 12 15,-1 1-14-15,27-5 2 16,54 3 0-16,61-15-6 0,68-11 10 16,52-12-4-16,45-9 0 15,36-7-15-15,88 0 15 16,80-17 0-16,90-23 6 15,70-11-6-15,31 1 5 16,-30 13-5-16,-72 3 2 16,-44 13 8-16,-36 11 4 15,-31-2 3-15,-31-2-11 16,-26 5 14-16,-45 0-16 16,-45 4 0-16,-26 5 12 15,-9 0-10-15,-18 0-4 16,-97 0-2-16,-67 20 0 15,-85 18-5-15,-31 4 5 0,-26-5-1 16,0 0-8 0,17-1 8-16,18-5 1 0,58 0 0 15,67-11 6-15,71-3-11 16,75-15 5-16,27-2-14 16,124 0 9-16,107 0 4 15,93-27 1-15,71-16 0 16,19 1 3-16,-59 5-3 15,-58 12 0-15,-97 7 0 16,-93 13 2-16,-67 5 1 16,-49 0-6-16,-67 0-4 15,-80 31 2-15,-53 6-5 0,-40-6 10 16,-17-9 0-16,-1-2-9 16,-4-5 14-16,4-1-5 15,1-6 0-15,57-6 4 16,53-2-4-16,89 0 0 15,58 0 2-15,49 0-9 16,98 0 4-16,79-28 3 16,81-17 0-16,39-6 9 15,-12-5-8-15,-28-3-1 16,-44 2 0-16,-44 3 12 16,-36 9-6-16,-48 5 8 15,-28 9-5-15,-39 6 0 16,-27 7 0-16,-31 4-9 15,-9 0 0-15,-18 0 0 16,-107 0 0-16,-70 3-11 0,-54 4-22 16,-35 2-60-16,4 2 32 15,31 0 10-15,76 0 48 16,88 3-9-16,54 0 12 16,31 0-4-16,71 0-3 15,54-6 7-15,44-21 5 16,35-10-5-16,5-3 2 15,-9 6 0-15,-18 5 4 16,-18 7 0-16,-30 5 40 16,-19 0-28-16,-39 8 16 15,-27 1 0-15,-32 4-15 16,-17 3 18-16,-9 1-37 0,-97 0 5 16,-54 8-12-16,-71 29 15 15,-18 5-8-15,-9 7 0 16,27-4 4-16,40-11-13 15,58-9 10-15,75-14-1 16,27-8 0-16,31-3-31 16,13 0 31-16,90-22 0 15,79-23 1-15,58-11-8 16,48-7 7-16,-3 3 0 16,-23 6-8-16,-53 3 15 15,-67 8-7-15,-62 13 0 16,-62 2 6-16,-18 5 21 15,-18 0-19-15,-89 1 0 0,-35 4-16 16,-62 4 9 0,4 5-1-16,-9 4 0 0,18 0 9 15,18-4-17-15,48 6 8 16,45-3 0-16,63 6-6 16,17 0 6-16,48 0-17 15,59-2 12-15,26-7-4 16,10-5 0-16,-19-10 8 15,-35 9 1-15,-45 0-2 16,-13 4 11-16,-31-4-9 16,-17-4 0-16,-72-2-18 15,-36 3 17-15,-26 6-23 0,-31 4 3 16,-9-1 6 0,-22 0 12-16,4-2 3 0,-22-6 0 15,31 3 4-15,18-4-12 16,57 2 8-16,45 7 0 15,54 1-11-15,26 5 11 16,40 0-13-16,62-3-17 16,45-4 25-16,13-5 4 15,-14 1 1-15,-53 6-14 16,-44 4 10-16,-49 4-170 16,-17 0-80-16,-63 0 32 15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9:06.3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123 391 682 0,'0'0'147'0,"0"0"6"15,0 0-4-15,0 0-42 16,0 0-40-16,0 0-41 16,0 0-1-16,-40 19-25 15,13 32 10-15,9 6 5 0,-13 5-15 16,31-11 3-16,0-1 0 15,0-1 5-15,9-9-6 16,22-9-2-16,18-17 1 16,-5-3 1-16,-4-11-2 15,18 0 0-15,-9 0 8 16,9-11-4-16,-23-17 28 16,5-9 12-16,-13-20-27 15,4-5 18-15,-13-14-18 16,-9-6-5-16,-9 13 8 15,0 7-16-15,-27 24 6 16,-31 12-10-16,1 14 7 16,-10 6-14-16,9 6 7 0,9 0-20 15,23 23-20-15,26 16-94 16,0 6-56-16,17 10-127 16,41-4-341-16</inkml:trace>
  <inkml:trace contextRef="#ctx0" brushRef="#br0" timeOffset="276">1042 90 644 0,'0'0'221'0,"0"0"-26"0,0 0-44 15,0 0-26-15,0 0-45 16,0 0-47-16,-191-59-17 15,173 110-16-15,-4 19 0 16,-4 18 20-16,17 12-20 16,0 1 0-16,9 1 4 15,0-3-1-15,9-11-3 16,35-11 0-16,14-21-11 16,13-16-65-16,5-21-100 15,8-16-150-15,5-3 50 16,-14 0-145-16</inkml:trace>
  <inkml:trace contextRef="#ctx0" brushRef="#br0" timeOffset="825">1367 719 470 0,'0'0'168'0,"0"0"-79"15,-9-176 56-15,0 131-15 16,9 14-48-16,-9 14 18 16,9 8-28-16,0 9-37 15,0 0-16-15,18 0-13 16,22 0-4-16,-5 20 7 15,5 6-2-15,-9-1-6 16,-4 6-1-16,-9 6 4 16,4 3-5-16,-22 3 1 15,0 1 0-15,0-12-2 16,0-7 2-16,0-19 0 16,0-6-7-16,0 0 7 15,0 0 8-15,27-20-3 0,4-11 6 16,-5-18 8-16,14-1-10 15,-13 4 13-15,4 4-8 16,-13 14-9-16,9 5 11 16,-14 15-16-16,5 8-6 15,8 0 5-15,-3 19-12 16,-6 18 12-16,-8 3 1 16,0 1 0-16,0-3-5 15,4-10 5-15,-13-5 0 16,9-15-2-16,-9-8 6 15,9 0-3-15,-9 0 4 16,9-8-5-16,0-28 16 16,9-17-16-16,13-8 0 0,-5 10-1 15,14 0 10 1,-22 14-9-16,13 12 0 0,-13 11-7 16,0 14 7-16,13 0-8 15,-4 21 8-15,4 23-10 16,-14-2 7-16,14-2 2 15,-4-3-1-15,-9-6-32 16,22-7-28-16,0-3-151 16,4-10-181-16</inkml:trace>
  <inkml:trace contextRef="#ctx0" brushRef="#br0" timeOffset="1051">2708 0 630 0,'0'0'190'16,"0"0"-31"-16,0 0 14 16,0 0-22-16,0 0-101 15,0 0-35-15,0 7 24 16,58 62-9-16,-9 19 13 16,0 20-28-16,-23 24-11 15,-8 19 7-15,-18 7-7 16,-9 0-8-16,-39-8-9 15,-19-25-165-15,9-17-343 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9:08.50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146 572 460 0,'0'0'261'0,"0"0"-100"0,0 0-21 16,0 0 10-16,0 0-68 15,0 0-16-15,0 0-27 16,-9-67-38-16,-14 67 3 15,6 39-4-15,-23 15 0 16,13 16-4-16,9 7 12 16,18-3-8-16,0-10 0 15,0-15 2-15,58-16-8 16,18-18 6-16,-10-15 0 16,10 0 4-16,-10-23 2 15,-8-26 6-15,-9-13 26 16,-9-8-11-16,-13-6 9 0,-27-7-28 15,0 7-5-15,-18 8 5 16,-49 11 2-16,-22 26-10 16,-13 17 0-16,13 14-14 15,23 6 7-15,17 39-75 16,22 20-72-16,27 6-121 16,0 6-240-16</inkml:trace>
  <inkml:trace contextRef="#ctx0" brushRef="#br0" timeOffset="248">825 409 93 0,'0'0'606'0,"0"0"-384"16,-40-163-63-16,23 141-17 0,8 11-46 15,9 11-57-15,-9 0-3 16,-5 37-36-16,-12 45 0 15,-14 31-3-15,13 22 11 16,9 4-2-16,5-8-6 16,13-10 10-16,22-13-26 15,36-20-10-15,18-18-135 16,-1-24-88-16,-17-24-78 16,0-13-195-16</inkml:trace>
  <inkml:trace contextRef="#ctx0" brushRef="#br0" timeOffset="657">1101 901 406 0,'0'0'186'0,"0"0"-55"15,0 0-4-15,0 0-16 16,0 0-48-16,0 0-22 16,-9-100-1-16,49 98-39 15,-5 2 26-15,14 0-17 16,0 0-8-16,-9 8 4 15,-13 15-6-15,4 5 0 16,-31 1 1-16,9-4 8 16,-9-5-9-16,0-9 0 15,0-5 0-15,0-6-8 16,0 0 16-16,0 0-8 0,0 0 6 16,0 0 2-16,0-11 0 15,0-7-8-15,0-7 5 16,35-12 4-16,5-2-7 15,18-10-2-15,0 7 20 16,-18 10-14-16,-5 14 6 16,5 14-12-16,-13 4-10 15,13 12-1-15,-13 21 3 16,-5 10 8-16,4 0 0 16,-8-2-20-16,4-4-41 15,5-12-79-15,4-9-148 16,5-16-194-16</inkml:trace>
  <inkml:trace contextRef="#ctx0" brushRef="#br0" timeOffset="866">2234 0 176 0,'0'0'376'15,"0"0"-286"-15,0 0-42 16,0 0 19-16,0 0 49 15,133 196 20-15,-18-111-44 16,1 13-1-16,-23 13-31 16,-26 11-56-16,-45-1 12 15,-22 10-16-15,-58-7-31 16,-57-8-239-16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8:18.83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0 119 172 0,'0'0'196'0,"0"0"-104"16,0 0 45-16,0 0-10 16,0 0-35-16,0 0-70 15,-18 0-16-15,67 0 15 16,26 0-18-16,32 0 31 15,35 3 15-15,58-3-9 16,40 0 15-16,58 0-31 16,48-6-3-16,27-9-3 15,-8 5-11-15,-1 2 4 16,-57 4-11-16,-50 4 4 16,-39 0 0-16,-36 0-4 15,-9 0 0-15,10 6 3 0,16 0 8 16,41-6-9-16,40 0-2 15,27 0 2-15,17 0-6 16,14 0 4-16,-23 0 0 16,-39 0-4-16,-27 0 17 15,-36 0-13-15,-13 5 0 16,-27-2 6-16,27-3-12 16,-9 0 6-16,-9 6 0 15,0-1-5-15,-26 1 12 16,-23-3-7-16,-17-3 0 15,-14 0 8-15,4 0-13 0,1 0 5 16,-5-14 0-16,-4 0-3 16,0 2 8-16,-14 1-5 15,0 8 0-15,-17 1 6 16,-9 2-12-16,0 0 6 16,-10 0 0-16,10 0-5 15,18 0 14-15,13 0-9 16,4-9 0-16,-4 0 6 15,-23 2-6-15,-21 3 0 16,-32 4 0-16,-13 0-10 16,-40 0-117-16,-58 0-283 15</inkml:trace>
  <inkml:trace contextRef="#ctx0" brushRef="#br0" timeOffset="3343">22 151 262 0,'0'0'146'16,"0"0"-1"-16,0 0-47 16,0 0 28-16,0 0-72 15,0 0-16-15,0-24-10 16,0 24-23-16,0 9 3 15,0 27-5-15,0 13 13 16,0 8 22-16,18 8-8 16,-9 5 2-16,0 12-13 15,-1 9-14-15,-8 14 20 16,14 5-22-16,-14 6-1 16,9 6 9-16,8 0-4 15,-8 3-7-15,14-6 0 0,-6-4 12 16,1 1-12-16,0 1 0 15,4 4 0-15,-4 10-2 16,0 4 4-16,-5 13-2 16,-4 7 6-16,0 1 3 15,-9 0 3-15,0-15-6 16,0-14-5-16,0-8 18 16,0-8-14-16,9-10 9 15,-9-10 3-15,17-9-9 16,-3-8-1-16,3-3-7 15,1-4 0-15,-9-4-1 16,0-3 2-16,4 2-1 0,5 4 0 16,-18-3 12-16,9 12-11 15,-9-4-1-15,0 2 0 16,9 0-5-16,-9-4 5 16,9 1 0-16,4-2 0 15,-4 6 9-15,0-1-9 16,0 9 0-16,0 6 5 15,-9 0-10-15,0 0 5 16,0-6 0-16,0 3-1 16,0 0 12-16,0 3-11 15,-9-6 0-15,0-3 2 16,9-6-11-16,0 1 9 16,0-11 0-16,0 1-1 0,0 5 9 15,0-7-8 1,0 6 0-16,0-1 4 0,0 6-9 15,0-10 5-15,0 2 0 16,-9-2-3-16,9-7 9 16,-9-1-6-16,9-8 0 15,0 2 8-15,0-10-15 16,0-3 7-16,0 2 0 16,-13-10-5-16,13-3 14 15,0-10-9-15,0-1 0 16,0-14 5-16,0 3-10 15,0-3 5-15,0 0 0 0,0 0 0 16,0 0 8 0,0 0-8-16,0 0 0 0,0 0 12 15,0 0-4-15,0 0-8 16,0 0 0-16,0 0-7 16,0 0 9-16,13 0-2 15,14 0 0-15,13-3 12 16,-5-3-13-16,23 6 1 15,9-8 0-15,21 5-3 16,6-2 7-16,30-2-4 16,9 5 0-16,14 2 3 15,-5 0-10-15,14 0 7 16,-5 0 0-16,13 17-8 16,-22-3 11-16,1 0-3 15,3-3 0-15,-21-2 10 0,8 0-10 16,0-1 0-16,31-2 0 15,10-1-6-15,17 4 8 16,9 2-2-16,0-8 0 16,4-3 11-16,5 3-11 15,-9-3 0-15,-18 2 0 16,-9 2-9-16,0 4 9 16,10 0 0-16,-1 1-2 15,18 5 12-15,8-3-11 16,6-2 1-16,-5 5 0 15,-5 0-9-15,-4 0 11 16,9-8-2-16,13 2 0 0,18-2 11 16,9 1-9-16,-1-2-2 15,-17 3 0-15,-22-3-7 16,-36 2 7-16,-30-7 0 16,-10 0-3-16,0 0 8 15,14 0-5-15,-14-12 0 16,-9-1 3-16,1 0-8 15,-19 5 5-15,-21 2 0 16,-18 1-3-16,-27 5 12 16,-14 0-9-16,-4 0 0 15,-13 0 3-15,-9 0-13 16,0 0 10-16,9 0 0 16,9 0-5-16,22 0 16 15,9-6-11-15,-5 0 0 0,-4 0 7 16,0 1-12-16,-22 2 5 15,-9-5 0-15,0 5-2 16,-9 1 11-16,0 2-9 16,0 0 0-16,0 0 10 15,0 0-12-15,9 0 2 16,13-7 0-16,13 2-7 16,-4-1 17-16,5-3-10 15,-5 6 0-15,-13 1 6 16,4-1-11-16,-13 0 5 15,9 0 0-15,-18 3-2 0,18-2 7 16,13-8-5 0,4 2 0-16,14 0 9 0,0 0-16 15,9-1 7-15,-9 6 0 16,8-2-6-16,10 5 10 16,-9 0-4-16,-1-6 0 15,-30 0 10-15,-9 4-15 16,-18 2 5-16,0-4 0 15,13 4-8-15,-4 0 9 16,9 0-1-16,9 0 0 16,12-2 10-16,-7-4-13 15,12 3 3-15,-13 0 0 16,5-5-4-16,-5 5 8 0,-22 0-4 16,0 0 0-1,-9 1 13-15,0-1-1 0,0 0 29 16,0-3-15-16,0-5-10 15,8-3-7-15,1 0-9 16,14-3 0-16,-6-9 7 16,1 1-10-16,-5-15 3 15,-4-2 0-15,0-15-5 16,-9-5 17-16,0-6-12 16,0-6 0-16,-31 0 13 15,4 1-5-15,19 2-8 16,8 1 2-16,0-1-5 15,0-4 3-15,17 2 0 16,14-3-2-16,-13 0 16 0,9-4-14 16,-5-5 0-16,-4-2 0 15,8-4 1-15,-3-2 2 16,3-1-3-16,14 1 0 16,-4-3 8-16,4 0-8 15,-9 4 0-15,4 2 1 16,-12 2-8-16,3 6 7 15,-26-6 0-15,0 1-4 16,0-6 13-16,0-6-9 16,0 7 0-16,0 5 8 15,-9 10-15-15,9 3 7 16,0 7 0-16,0-1-6 16,9 0 14-16,0-7-8 0,9 0 0 15,-5-9 9 1,-13-5-14-16,9-1 5 0,-9-4 0 15,0 0-8-15,0-4 17 16,0-4-9-16,0 0 0 16,0-3 8-16,-9 9-18 15,-4 2 10-15,-5 4 0 16,9 5-8-16,-8 3 19 16,-6-7-11-16,-3 0 0 15,17-8 9-15,-13 4-18 16,13 2 9-16,-9 13 0 15,9 9-8-15,0 7 16 0,-4 5-8 16,-5 4 0 0,9-2 11-16,-9 2-20 0,-4 2 9 15,4-3 0-15,1 3-10 16,8 0 16-16,-5 3-6 16,6 3 0-16,-1 2 11 15,0 6-15-15,0 1 4 16,9-4 0-16,-9 4-11 15,0-5 15-15,9 2-4 16,-13 2 0-16,-5-1 11 16,9 11-17-16,9 2 6 15,0 5 0-15,0 4-11 16,-9-2 16-16,9 4-5 0,-9-4 0 16,-4 2 13-1,13-1-19-15,0-1 6 0,-9-1 0 16,9-4-8-16,-9-3 9 15,9 4-1-15,-9 3 0 16,1 3 9-16,8 6-9 16,0 2 0-16,0 0 0 15,0 4-15-15,0-5 17 16,0 1-2-16,-9-3 0 16,9-2 14-16,-14 3-17 15,14-5 3-15,-9 2 0 16,9 1-12-16,0-2 12 15,-8 5 0-15,8-1-1 16,-9 1 15-16,9-2-14 0,0 2 0 16,-9 1 0-1,0-4-11-15,0 3 11 0,-13-2 0 16,4 4-6-16,-22-3 5 16,-18 5 1-16,-26 2 0 15,-23 3 0-15,-35 0-17 16,-22 0 17-16,-45 25-10 15,-40-5-46-15,-31-17-301 16</inkml:trace>
  <inkml:trace contextRef="#ctx0" brushRef="#br0" timeOffset="4484">693 829 621 0,'0'0'127'0,"0"0"19"15,0 0-26-15,0 0-31 16,0 0-12-16,0 0-12 15,0 0-12-15,-58-5-17 16,58 2-15-16,0 3 18 16,0 0-25-16,9-6 4 15,27-1-6-15,35-9-9 16,13-3 12-16,32 5-15 16,-1-3 0-16,1 0-4 0,-14 2 1 15,-27 1-31-15,-35 6-33 16,-9 5-39-16,-31 3-65 15,0 0-35-15,-31 0-30 16,-18 20-144-16</inkml:trace>
  <inkml:trace contextRef="#ctx0" brushRef="#br0" timeOffset="4682">1044 776 391 0,'0'0'167'0,"0"0"-52"16,0 0-23-16,0 0-23 15,0 0-34-15,0 0 5 16,-45 158 8-16,45-84-22 16,27 3 5-16,-9-1-15 15,13-5-11-15,-13-9 6 0,13-11-10 16,-22-6 0-16,0-6-1 16,-1-4-2-16,-8-7-93 15,0-5-207-15</inkml:trace>
  <inkml:trace contextRef="#ctx0" brushRef="#br0" timeOffset="5064">1350 1396 381 0,'0'0'206'15,"0"0"-47"-15,0 0-26 0,0 0-30 16,0 0-15-16,0 0-37 15,0-54-6-15,0 54-21 16,0 0-18-16,0 0-6 16,0 0-15-16,0 17 15 15,0 6 4-15,0-4-4 16,0-5 0-16,0-2-4 16,23-10 4-16,3-2 1 15,14 0-1-15,-4 0 6 16,13-22 5-16,-18-3 10 15,-5-1 30-15,-8 1-4 16,-18 3-9-16,0-1-5 16,0 5-28-16,-18 1 2 0,-8 9-7 15,-14 5-10-15,0 3-4 16,13 0-66-16,9 0-96 16,18 14-100-16,0-4-290 15</inkml:trace>
  <inkml:trace contextRef="#ctx0" brushRef="#br0" timeOffset="5381">1986 826 524 0,'0'0'185'15,"0"0"-22"-15,0 0-10 16,0 0-40-16,0 0-20 0,0 0-44 15,-31-67-29-15,4 81-13 16,-13 26-1-16,0 17-1 16,13 7-5-16,10 10 3 15,3 5-2-15,14 1-1 16,0-7 0-16,22-8-2 16,27-11 3-16,9-8-1 15,-5-16 0-15,18-10-7 16,-4-11 0-16,0-3-3 15,-10-6 2-15,-12 0-3 16,-5 0-37-16,-22 0-22 16,-18 0-49-16,0 0-69 15,-9 0-192-15</inkml:trace>
  <inkml:trace contextRef="#ctx0" brushRef="#br0" timeOffset="5699">893 1835 539 0,'0'0'140'0,"0"0"14"16,0 0-38-16,0 0-49 15,0 0-62-15,0 0 15 16,200-12 15-16,-27-13 8 16,27-9 14-16,40-6-29 15,0 1-24-15,-9 2 12 16,-40 14-16-16,-58 9 1 16,-57 14-4-16,-36 0-25 15,-40 0-106-15,-9 23-146 16</inkml:trace>
  <inkml:trace contextRef="#ctx0" brushRef="#br0" timeOffset="5940">1190 1963 319 0,'0'0'228'0,"0"0"-134"15,0 0 34-15,0 0-17 16,0 0-65-16,0 0 1 15,200 0 11-15,-35-18 17 16,26-8 3-16,49-8-42 16,0-5-22-16,-5 2-11 15,-53 6 5-15,-35 11-8 16,-72 11-5-16,-35 9-23 16,-40 0-102-16,0 0-97 0,-13 0-135 15</inkml:trace>
  <inkml:trace contextRef="#ctx0" brushRef="#br0" timeOffset="6393">2599 1271 408 0,'0'0'133'0,"0"0"-9"0,0 0-24 16,0 0-31-16,0 0-23 16,0 0 9-16,-40-20-18 15,31 20 5-15,0 0-9 16,-13 0-7-16,13 0-9 15,0 0-12-15,0 0-5 16,9 17 0-16,0 1 1 16,0-2-1-16,0-1 0 15,0-7 0-15,18-6 1 16,13 2-1-16,-22-4 1 0,9 0 7 16,-1 0-8-1,6 0 10-15,-6-12 0 0,-8-5 22 16,0-3 49-16,-9 4-20 15,0-5-22-15,0 2-9 16,0 4-22-16,-9 4-8 16,-17 11-1-16,-5 0-98 15,-5 6-163-15,5 33-444 16</inkml:trace>
  <inkml:trace contextRef="#ctx0" brushRef="#br0" timeOffset="8186">231 4023 173 0,'0'0'161'0,"0"0"-34"16,0 0 2-16,0 0-13 0,0 0-6 15,0 0-44-15,-9-23-18 16,27 17-30-16,4 4 6 16,-4 2-3-16,8 0-11 15,5 0 5-15,18 0-14 16,18 0 0-16,57 8 10 15,36 0-1-15,45-1 24 16,43-7 4-16,19 0-24 16,0 0 1-16,-28 0-11 15,-25 0-3-15,-41 0 4 16,-40 0-5-16,1 0 1 16,-10 0 1-16,18 0-2 0,31 0 9 15,1-15-9 1,17 5 0-16,-9-5-1 0,-9 1 4 15,-13 2-3-15,4 4 0 16,-21-4 4-16,21 1-8 16,-13 0 4-16,22-6 0 15,10 0-2-15,8-1 3 16,22 2-1-16,-13 2 2 16,0 6 2-16,-27 1-5 15,-9 5 1-15,-22-1 0 16,-17 0-1-16,-1-3 3 15,-8 1-2-15,-1-1 1 16,1 0-1-16,-1 0 3 16,-13 4-3-16,5-5 0 15,0 6 1-15,-14 1-1 0,5-4 0 16,8 4 0-16,-3-2 2 16,12-4-4-16,1 3 2 15,8-2 0-15,-17-4-2 16,8 3 2-16,-13-1 0 15,-13 0 0-15,5 2 0 16,3-1-2-16,-21 0 2 16,13 0 0-16,-5 1 3 15,-8 0-2-15,12 0-1 16,-12-3 0-16,-1 3 4 16,10 2-4-16,-5 1 0 15,4-1 0-15,5 3-3 0,-4 0 4 16,-1 0-1-16,5 0 0 15,4 0 3-15,-4 0-3 16,-5-3 0-16,5 1 2 16,-4 2-4-16,-19 0 2 15,1 0 0-15,-9 0 2 16,-9 0-2-16,-1 0 0 16,-12 0 0-16,4 0 0 15,9 0-1-15,-5 0 2 16,5 0-1-16,9 0 2 15,-18 0-1-15,-5 0 0 16,-12 0-1-16,-14 0 0 16,-1 0-6-16,1 0 6 0,9 0 0 15,4 0-1-15,27 0 5 16,-4 0-4-16,12 0 9 16,10 0-7-16,-9-4 17 15,-9 2-8-15,-9-2 0 16,-23 2 9-16,-8-1-15 15,0 3 15-15,0-3-2 16,4 3-8-16,-13-2 4 16,9 2-14-16,0 0 0 15,0 0 0-15,-9-3 2 16,0 3-2-16,0 0 0 16,0-4-9-16,0 4-37 0,-27 0-131 15,-30 0-163 1</inkml:trace>
  <inkml:trace contextRef="#ctx0" brushRef="#br0" timeOffset="9206">1430 4393 328 0,'0'0'168'0,"0"0"-37"16,0 0-3-16,0 0-26 16,0 0-14-16,0 0 13 15,9-65-24-15,-9 55 8 16,0 1-34-16,0-3-7 16,-22 1 3-16,-5 2-21 0,-4 1-12 15,-4 2 5 1,4 4-19-16,-5 2 9 0,-4 0-9 15,5 6-5-15,-14 27 5 16,0 10 0-16,9 5 0 16,22-2-3-16,18-5-1 15,0-3 2-15,9-4 0 16,40 0-13 0,9-3 13-16,8 2-4 0,1-1-14 15,-9-1 17-15,-1 0-7 16,-17 0 6-16,-4 3 0 15,-5 0 7-15,-22 1-5 16,-9-5 2-16,0-4 0 0,-40-3-4 16,-27-6 5-1,-8-9-1-15,-14 0 0 16,13-8-15-16,1 0-22 0,26 0-25 16,22-8-8-16,27-23 3 15,0-6-76-15,27-17-3 16,48 1 3-16,14 1-51 15</inkml:trace>
  <inkml:trace contextRef="#ctx0" brushRef="#br0" timeOffset="9662">1439 4623 64 0,'0'0'185'15,"0"0"-2"-15,0 0-34 16,0 0-9-16,0 0-10 16,0 0-12-16,27-20-9 15,-27 20-50-15,0 0-28 0,0 20-26 16,0 17 9-16,0 17 18 15,0 10-10-15,0 7-16 16,9 3 17-16,13-3-16 16,-4-12 0-16,0-11-3 15,4-13-3-15,-13-19 4 16,0-5-5-16,-9-8 0 16,0-3 8-16,0 0 0 15,0 0 10-15,0-3 39 16,0-22-34-16,-18-8-6 15,-4-8-6-15,4-9-5 16,9-13 6-16,0-4-12 16,9-12 0-16,0-1 0 0,0 1 4 15,0 8-4-15,0 17 0 16,18 17 0-16,0 15-4 16,-10 11 4-16,6 11-5 15,4 0 2-15,8 0-19 16,5 8 18-16,5 17 0 15,-14 4-15-15,-4-1 12 16,-9 6-9-16,-9-2-9 16,0 4 12-16,0-2-42 15,-36 0-22-15,-4-3-14 16,0-11-90-16,22-4-17 16,18-4-103-16</inkml:trace>
  <inkml:trace contextRef="#ctx0" brushRef="#br0" timeOffset="10667">2021 4595 563 0,'0'0'153'0,"0"0"15"15,0 0-22-15,0 0-47 16,0 0-29-16,0 0-24 15,-35-91-11-15,21 91-18 16,5 0-17-16,-8 0-7 0,-23 5 2 16,4 20 5-1,5 5 0-15,-4 1 5 0,12 0-7 16,14-3 2-16,9-2-8 16,0-3 2-16,9-7-26 15,40-5 20-15,0-5-19 16,9-6-10-16,-23 0 40 15,5 0 0-15,-9-17 1 16,-4-5 7-16,-18-1-5 16,9 3 9-16,-18 3 25 15,0 3-6-15,0 6 6 16,0 2-11-16,0 4-22 0,0 2 11 16,-9 0-14-16,9 0-6 15,0 0-2-15,0 19 1 16,0 12 7-16,9 3 0 15,22 0 2-15,-4-3-4 16,4 0 2-16,9-8 0 16,-23-6-3-16,19-12 5 15,-14-5-2-15,-4 0 2 16,13-5-2-16,-13-26 12 16,0-3-11-16,13-6 0 15,-14 0 8-15,10 4-7 16,-5 7 0-16,-13 9-2 15,9 10 1-15,-18 7-6 16,18 3 4-16,4 0-7 16,-4 0 4-16,-1 8-7 0,6 9 11 15,-6-6-1-15,-8-2-10 16,0-4 10-16,-9-2-8 16,14-3 6-16,-14 0-1 15,0 0 8-15,0 0 4 16,0 0-2-16,0-11-2 15,0-4-1-15,-14 1-3 16,-4 4 0-16,-8 1 5 16,-14 3-1-16,9 6 1 15,-5 0-5-15,5 0-6 16,4 7 4-16,19 25-3 16,8 11 4-16,0 6-4 0,17-2 4 15,23 2 1-15,5-16-4 16,12-4-13-16,1-18 17 15,-9-11-17-15,0 0 13 16,0-11-2-16,-14-19 8 16,5-8-2-16,-13-2 5 15,4-2 0-15,-22-3 2 16,0-4 5-16,-9 2 3 16,0 4 7-16,-18 12-9 15,-13 8-2-15,-5 14 12 16,5 9-16-16,5 0-2 15,8 23-5-15,-4 28 0 0,13 12-3 16,9-2 3-16,0-1 0 16,40-9-1-1,18-8-6-15,17-12-9 0,-8-9-37 16,17-13-58-16,-17-6-58 16,-9-3-117-16</inkml:trace>
  <inkml:trace contextRef="#ctx0" brushRef="#br0" timeOffset="11031">968 5172 505 0,'0'0'167'16,"0"0"-76"-16,0 0 16 15,0 0-5-15,0 0-42 16,0 0-30-16,-115 36-22 16,239-28 9-16,58-6 89 15,58-2-55-15,27 0-27 16,22-23-1-16,-9-9-12 16,-32 2-3-16,-39-2 14 15,-45 13-8-15,-39 1 10 16,-41 7 9-16,-17 9-18 15,-27 0 7-15,-22 2-20 16,-18 0-2-16,0 0 0 16,0 0-16-16,-9 0-29 0,-18 15-54 15,5 8-185-15,22-14-383 16</inkml:trace>
  <inkml:trace contextRef="#ctx0" brushRef="#br0" timeOffset="11732">3696 4643 527 0,'0'0'177'0,"0"0"-45"16,0 0-9 0,0 0-7-16,0 0-47 15,0 0-38-15,-18-11-18 0,67 11-8 16,18 0 43-16,0 0-3 16,21 0 12-16,-3 0-7 15,-1 0-31-15,-4 0 16 16,-13 0-11-16,-23-6-9 15,-13 0 11-15,-13 1-11 16,-18-3 11-16,0-2 6 16,0-3-26-16,0-5 7 15,-27 4-7-15,-21 0-1 16,-1 3 0-16,-9 3-5 0,9-2 0 16,14 5 3-1,3-1 3-15,15 4-5 0,8-1 3 16,9 3 1-16,0 0-5 15,0 0 0-15,9 0-12 16,31 0 9-16,17 0 3 16,19 3 3-16,-9 8-3 15,8 1 1-15,-8 3 4 16,-9 3-5-16,-10 2 0 16,-21 3 1-16,-5-1 8 15,-22 4-10-15,0 8 1 16,-31 8-17-16,-53 10-11 15,-23 0-160-15,5 9-304 16</inkml:trace>
  <inkml:trace contextRef="#ctx0" brushRef="#br0" timeOffset="52185">5518 4617 577 0,'0'0'195'15,"0"0"-47"-15,0 0-25 16,0 0 14-16,0 0-38 16,0 0-48-16,0 0 20 15,-67-90-45-15,58 90 4 16,9 0-21-16,-9 0-1 15,-13 20-14-15,4 22 6 16,1 23 0-16,-6 6-8 16,23 6 8-16,0 2 0 15,14-14-5-15,30-9 10 16,23-19-8-16,-10-17 3 0,10-15 0 16,4-5-3-16,-4-2 3 15,-9-32 0-15,-14-12 14 16,-13-10-11-16,-13-7 14 15,-18-13-2-15,0-4-14 16,0-1 25-16,-49 16-26 16,-9 20 0-16,-17 16-1 15,8 18 4-15,0 5-5 16,10 6 2-16,17 3-58 16,22 31-37-16,18 11-100 15,0 4-117-15,67-16-306 16</inkml:trace>
  <inkml:trace contextRef="#ctx0" brushRef="#br0" timeOffset="52448">6091 4337 685 0,'0'0'216'15,"0"0"-46"-15,0 0-52 16,0 0-7-16,0 0-37 15,0 0-57-15,-45-28 9 16,32 47-26-16,4 24 0 16,9 23-1-16,-9 10 9 15,9 12-8-15,0 5 0 16,0 9 11-16,0 0-16 0,18-9 5 16,13-14-11-1,-4-19-9-15,4-18-134 0,-4-17-170 16,4-10-148-16</inkml:trace>
  <inkml:trace contextRef="#ctx0" brushRef="#br0" timeOffset="53034">6331 4861 387 0,'0'0'290'15,"0"0"-121"-15,0 0-12 16,0 0-30-16,0 0-58 0,0 0-15 15,-58-119-37-15,80 107-14 16,5 7-1-16,13-1 1 16,-13 6-3-16,4 0 0 15,-5 6 3-15,-8 17-6 16,4 7 3-16,-13 10 0 16,0 9-7-16,0 2 9 15,-9-3-2-15,0-9 0 16,0-16 8-16,0-12-12 15,0-8 4-15,0-3 0 16,0 0 18-16,0 0-13 16,0-23 28-16,0-14-6 15,0-4-23-15,9-2 11 0,13-6-15 16,-4 7 3 0,0 8-9-16,4 9 6 0,4 12-1 15,-8 13 0-15,4 0-15 16,5 7 13-16,-5 27 3 15,-4 0 0-15,-9 0-7 16,-9-9 7-16,9-5 0 16,-9-11-7-16,0-6 3 15,0-3 4-15,0 0 1 16,9 0 2-16,-9-7 19 16,9-24-22-16,4-9 0 15,5 2-7-15,-1 6 10 0,6 7-3 16,-14 11 0-1,8 7-9-15,1 7 5 0,4 0-17 16,5 0 21-16,4 29-5 16,-4 8 1-16,-10 3-3 15,15 0-42-15,-15-1-84 16,1-2-23-16,4-11-171 16</inkml:trace>
  <inkml:trace contextRef="#ctx0" brushRef="#br0" timeOffset="53304">7224 4337 353 0,'0'0'313'0,"0"0"-176"16,0 0 28-1,0 0-24-15,0 0-68 0,0 0-73 16,-31-9 4-16,80 58-4 15,17 16 10-15,10 12-1 16,-5 11 5-16,-18 10-4 16,-13 13-10-16,-22-1 0 15,-5-8 10-15,-13-15-12 16,0-12 2-16,-31-13-17 16,-36-10-40-16,-17-5-256 15,-14-13-229-15</inkml:trace>
  <inkml:trace contextRef="#ctx0" brushRef="#br0" timeOffset="53665">7748 4793 561 0,'0'0'175'0,"0"0"-25"15,0 0-35-15,0 0-43 16,0 0-50-16,0 0-21 15,222-20 24-15,-129 14-21 16,14 1 2-16,-9-4-6 16,-23 4 7-16,-26 2-17 15,-22 3-13-15,-27 0-98 16,-18 5-198-16,-49 18-346 16</inkml:trace>
  <inkml:trace contextRef="#ctx0" brushRef="#br0" timeOffset="53881">7939 4626 630 0,'0'0'178'0,"0"0"-51"0,0 0 18 16,0 0-70-16,0 0-55 16,0 0-20-16,-9-6 13 15,18 48-10-15,13 15 13 16,-4 20-14-16,0 5 31 15,4 3-32-15,-4 3-1 16,8-12 1-16,6-8-1 16,8-6-46-16,-23-16-219 15,10-10-381-15</inkml:trace>
  <inkml:trace contextRef="#ctx0" brushRef="#br0" timeOffset="54287">8841 4682 540 0,'0'0'313'0,"0"0"-127"16,0 0-48-16,0 0-8 15,0 0-54-15,0 0-55 16,-84-56 8-16,75 59-29 0,-5 34-4 15,5 16-12-15,1 21 21 16,8 2-5-16,0 4 0 16,17-10 5-16,23-19-15 15,18-14 9-15,9-17 1 16,-10-20-5-16,1 0 13 16,0-6-6-16,0-25 10 15,-23-6-9-15,-4-2 43 16,-31-12-10-16,0-8-11 15,0-10 9-15,-9 1-30 16,-48 0 11-16,-10 9-14 16,-22 14 12-16,14 14-26 15,-1 19 13-15,18 12-48 0,18 14-59 16,23 35-139 0,17 13-145-16</inkml:trace>
  <inkml:trace contextRef="#ctx0" brushRef="#br0" timeOffset="54594">9538 4334 686 0,'0'0'265'0,"0"0"-110"16,0 0 16-16,0 0-69 15,0 0-28-15,0 0-35 16,-159-98-34-16,159 131-9 16,0 24 4-16,0 22 0 15,0 9 9-15,0 8-4 16,0 9-5-16,17 8 0 16,14-2 8-16,5-15-14 15,-5-20 6-15,5-19-53 16,4-17-66-16,0-21-114 15,4-9-129-15,5-10-216 16</inkml:trace>
  <inkml:trace contextRef="#ctx0" brushRef="#br0" timeOffset="55012">9836 4844 494 0,'0'0'157'0,"0"0"-11"0,0 0 3 16,0-147-36-16,0 130-27 15,0 5-4-15,0 6-52 16,0 4-5-16,0 2-25 16,31 0 2-16,5 0-11 15,-5 20 6-15,4 11 3 16,-12 8-5-16,-6 1 9 16,-8 2-4-16,0-5 0 15,-9-8 4-15,13-15-9 16,-13-8 5-16,0-6 0 0,0 0 12 15,0 0-8-15,9 0 10 16,-9-17 15-16,0-15-19 16,0-6 11-16,9 3-20 15,9 1 2-15,4 0-2 16,-4 9 3-16,9 2-4 16,-5 11 0-16,-4 10-10 15,8 2 7-15,5 0 0 16,-4 16 1-16,-5 13-11 15,5 5 6-15,-9-1-1 16,-5 5-1-16,5-1-96 16,0-1-61-16,-10-11-177 15</inkml:trace>
  <inkml:trace contextRef="#ctx0" brushRef="#br0" timeOffset="55266">10516 4185 693 0,'0'0'255'0,"0"0"-99"16,0 0-1-16,0 0-23 16,0 0-82-16,0 0-11 15,0-12-36-15,58 77-3 16,-1 23 30-16,1 19-29 15,-9 10 14-15,-22 13-15 0,-14 12 13 16,-13-1-8-16,-22-3-5 16,-63-7-21-16,-12-6-66 15,-28-15-301-15</inkml:trace>
  <inkml:trace contextRef="#ctx0" brushRef="#br0" timeOffset="82224">3096 1271 442 0,'0'0'201'0,"0"0"-42"16,0 0 10-16,0 0 17 15,0 0-59-15,0 0-53 16,0 0-32-16,-31 23-24 16,31-21-3-16,9 2-15 15,31 1 0-15,36-5 7 16,30 0-5-16,28 0 9 16,21 0-1-16,-4-14-7 0,5-3 7 15,-45-1-10-15,-31 11 0 16,-45 1-2-16,-13 6 5 15,-22 0-3-15,0-3 2 16,0 3 3-16,0-5 8 16,0-7-7-16,-48-5 8 15,-10-6-6-15,-18 3-4 16,-4 1-4-16,14-1 0 16,21 0 7-16,-4 9-11 15,27-1 4-15,4 7 0 16,18 2-2-16,0 0 2 15,0 3 0-15,0 0 0 16,18 0-13-16,22 0 13 16,27 0-1-16,8 3 2 0,14 23-4 15,-13 5 3-15,-10 0 0 16,1 3 0-16,-18 0-2 16,-18-3-1-16,-13 0 0 15,-18 5 0-15,-9 5 0 16,-58 10-23-16,-31 8-93 15,1 1-137-15,12-9-197 16</inkml:trace>
  <inkml:trace contextRef="#ctx0" brushRef="#br0" timeOffset="82683">5353 1104 699 0,'0'0'290'0,"0"0"-125"16,0 0-16-16,0 0-28 16,0 0-66-16,0 0-41 15,-93-48 11-15,62 62-22 16,13 26 1-16,-8 17-4 15,3 14 10-15,14 5-11 16,9 6 1-16,0 0 0 0,18-12-6 16,31-16 6-16,9-17 0 15,8-14-2-15,23-18-9 16,-4-5 11-16,-1 0 0 16,-4-26 1-16,-13-15 6 15,-1-11-4-15,-17-9 13 16,-22-11 9-16,4-9-3 15,-31-8 18-15,0-1-23 16,-22 8-9-16,-36 20 8 16,-17 17-16-16,-1 19 3 15,0 15-9-15,10 11 4 16,8 0-3-16,9 17-15 16,18 28-67-16,22 17-66 0,9 9-185 15,22-2-455-15</inkml:trace>
  <inkml:trace contextRef="#ctx0" brushRef="#br0" timeOffset="82992">6380 716 872 0,'0'0'186'15,"0"0"16"-15,0 0-62 0,0 0-52 16,0 0-42 0,0 0-16-16,-151-130 0 0,137 139-29 15,-4 41-1-15,10 24 10 16,-19 28-10-16,27 11 9 16,0 6-7-16,0 3-2 15,0-3 4-15,27-8-1 16,-1-16-3-16,23-15 0 15,-9-19-23-15,9-17-42 16,-5-17-115-16,5-9-106 16,18-13-105-16</inkml:trace>
  <inkml:trace contextRef="#ctx0" brushRef="#br0" timeOffset="83561">6735 1487 181 0,'0'0'498'0,"0"0"-300"15,0 0-23-15,0 0-41 16,0 0-32-16,0 0-42 16,-67-97-55-16,67 94-5 15,9 3 0-15,31-3 2 16,5 3 8-16,-5 0-10 16,0 0 0-16,-14 6-3 15,1 14 0-15,-5-1 3 16,-13 2-1-16,0-5 0 15,-9 1 1-15,0-5 0 16,0-4 0-16,0-4 4 0,9-4-1 16,-9 0-3-16,9 0 14 15,-9 0-2-15,0-10 35 16,13-15 0-16,-4-9-41 16,18-3 0-16,-19 6-4 15,24 6-2-15,-24 11 3 16,1 8-3-16,0 6-1 15,13 0-9-15,5 6 3 16,4 22 1-16,5 0 3 16,-5 0 3-16,-4-2-1 15,-10-7 1-15,-3-4-4 16,-5-7 4-16,-1-8-1 16,-8 0-4-16,9 0 10 0,-9 0-3 15,18 0 5 1,4-25-2-16,5-6-2 0,4-6-3 15,5 6 0-15,-5 9-6 16,-14 7 6-16,1 10 0 16,4 5-1-16,5 0-14 15,-9 8 11-15,22 18-2 16,-14 2-8-16,-3 6-10 16,-6-3-79-16,-8-3-73 15,-9-3-173-15</inkml:trace>
  <inkml:trace contextRef="#ctx0" brushRef="#br0" timeOffset="84047">8334 1314 747 0,'0'0'143'0,"0"0"-11"15,0 0 15-15,0 0-44 16,0 0-63-16,0 0-30 16,18-103-9-16,13 103 6 0,5 0-4 15,4 0-3-15,18 15 0 16,-23 13-1-16,5 6-5 15,-22 0 6-15,4-4 0 16,-4-3-4-16,-9-7 8 16,-9-12-4-16,0-8 1 15,9 0 5-15,-9 0 1 16,9 0 4-16,4-8 8 16,5-21 16-16,-1-2-16 15,23-6 8-15,-13-5-23 16,22 5 2-16,-18 7-6 15,5 9 0-15,-14 16-4 16,4 5 2-16,1 0-12 0,4 11 12 16,-4 17 0-16,13 6-16 15,-22 3 9-15,13-3-27 16,-22-3-74-16,-1-3-114 16,-8-11-256-16</inkml:trace>
  <inkml:trace contextRef="#ctx0" brushRef="#br0" timeOffset="84311">8996 549 568 0,'0'0'151'16,"0"0"12"-16,0 0 49 15,0 0-33 1,0 0-62-16,0 0-58 0,0 0-45 15,103-50-7-15,3 112 17 16,28 9 36-16,-19 7-38 16,-8 8-20-16,-32 10 21 15,-35 11-16-15,-22 6-7 16,-18 15 0-16,-31 2 1 16,-71 0-3-16,-54 0-15 15,-4-13-186-15,-13-15-442 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584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69.94186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04-12T11:59:55.08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6:35.9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13648 15876 287 0,'0'0'308'16,"0"0"-201"-16,0 0-11 16,0 0 2-16,0 0-38 15,0 0-14-15,89-111-10 16,-72 108-36-16,1 3 6 16,4 0-6-16,5 26-4 15,0 8-3-15,13 14 8 0,-9-3-1 16,-13-9 8-1,8-1-4-15,-4-12 3 0,-13-3-7 16,0-9 0-16,-9-9-6 16,0-2-2-16,0 0 8 15,0 0 23-15,0 0-16 16,9 0 27-16,0-13 27 16,13-25-42-16,5-2-19 15,4-7 2-15,-4 13-2 16,-1 9 0-16,-4 13 8 15,-13 4-16-15,9 8 4 16,-9 0-10-16,13 0 9 16,5 8 5-16,4 12 0 0,-13 3-7 15,8-1 16-15,-3 1-10 16,-14-3 1-16,-1-2-2 16,1-5-8-16,0-8 2 15,-9-5 1-15,13 0-2 16,-13 0 18-16,9 0-3 15,0-13 12-15,9-24-15 16,13-9 7-16,5-2-10 16,13 3 0-16,-23 14 0 15,5 13 0-15,-13 18-7 16,-9 0 2-16,22 0-6 16,-13 23 5-16,4 9 6 0,5 7-19 15,-10-2-60 1,15-3-169-16,-6-3-107 0</inkml:trace>
  <inkml:trace contextRef="#ctx0" brushRef="#br0" timeOffset="1631">15074 15776 548 0,'0'0'125'15,"0"0"-57"-15,0 0 9 16,0 0-47-16,0 0-25 16,0 0 12-16,71 26-8 0,-18 5 6 15,5 6-6-15,0-3-3 16,-9 0 4-16,0 0-10 16,-23-9 1-16,-4-2-2 15,-22-3 2-15,0-6-1 16,0-3 0-16,-22-8-2 15,4-3 0-15,1 0 2 16,8-8 0-16,9-23 0 16,26-21 3-16,41-4-3 15,22-7 0-15,-5 13 1 16,-26 7 7-16,-22 23 3 16,-23 12 3-16,-13 8 28 15,0 0-35-15,0 0-5 16,9 0-2-16,0 0 9 15,0 14-6-15,-9 0 11 0,17 9-12 16,-3 2 19-16,-5 1-21 16,8 5 2-16,-8-6-1 15,22 1 5-15,-13-9-6 16,9 0 0-16,13-8 6 16,9-7-3-16,-14-2-1 15,23 0 3-15,-18-11 35 16,0-11-13-16,-22-7 14 15,-9-3 9-15,-9-1-5 16,0-7 0-16,-40 1-17 0,-14 5-13 16,-17 2 7-1,-4 13-15-15,17 6-6 0,0 13-1 16,32 0 5-16,8 13-15 16,18 24 5-16,0 8-1 15,0 6-2-15,18-6 0 16,17-3-8-16,14-16 4 15,9-9-13-15,17-9 21 16,-4-8 1-16,14 0 3 16,-19-8-2-16,1-15 7 15,-18 3-5-15,-9-5 1 16,-5 0 9-16,-17-4 3 16,-5 1-4-16,-13 8 6 15,0 3 26-15,0 9-34 16,0 4 11-16,0 4-18 0,0 0-2 15,0 0 2 1,9 6-20-16,0 25 20 0,0 9-8 16,0 8 8-16,0-6 0 15,13 3 0-15,14-7-8 16,-5-10 4-16,18-5-5 16,-14-9 2-16,14-8-4 15,-22-6 9-15,-5 0 2 16,-4 0 4-16,-1-6 2 15,-3-19 1-15,-5-7-7 16,-9 7 6-16,0 4 11 16,0 5-13-16,0 10 3 0,0 6 5 15,0 0-8 1,0 0-8-16,9 0-1 0,8 4-12 16,1 18 8-16,4 0 9 15,5-2 0-15,-5-6-6 16,5 4-12-16,0-13 13 15,12 1 4-15,-7-6-12 16,-6 0 8-16,-8 0 5 16,-5-11 0-16,-4-14 7 15,-9-2 1-15,0-9-8 16,0-1 0-16,-9 3 14 16,-22 3-12-16,5 8-1 15,-6 15 0-15,15-1 9 0,8 9-6 16,9 0-6-1,0 9 2-15,0 16-12 0,0 12 6 16,0-3 6-16,26-3-4 16,23-6-5-16,0-8-10 15,9-17 15-15,0 0 3 16,-5 0 1-16,5-5-8 16,0-12 8-16,-10-9 0 15,-16 1 2-15,-6-7 7 16,-17-1-9-16,0-7 10 15,-9 3-8-15,0 6 30 16,-9 6-20-16,-18 5-6 0,19 11 21 16,-15 7-22-1,23 2 2-15,0 0-7 0,0 0-2 16,0 0-6-16,0 0 1 16,0 0-3-16,0 0 3 15,0 0 6-15,9 5 1 16,5-5 0-16,-14 3 9 15,0-3-9-15,0 0 0 16,0 0 0-16,0 0-3 16,0 0 6-16,0 0-3 15,0 0 4-15,0 0 6 16,0 0-10-16,0 0 0 16,0 11-5-16,0 7-2 15,0 1 7-15,17 7 0 16,10-1-4-16,4 1 10 15,-4-7-6-15,4 7 0 0,-5-1 4 16,-3 1-12-16,-6 3 8 16,1-3 0-16,-9-2-4 15,0-10 12-15,-9-2-8 16,0-12 0-16,0 2 4 16,0-2-9-16,-27 0 5 15,-13 0 0-15,-17 0 0 16,21 0-31-16,-13-14-69 15,9-19-108-15,14-16-186 16</inkml:trace>
  <inkml:trace contextRef="#ctx0" brushRef="#br0" timeOffset="-98588">4971 6607 714 0,'0'0'189'0,"0"0"-25"16,0 0-40-16,0 0-9 16,0 0-37-16,0 0-60 15,-9-45 7-15,9 50-25 16,0 35 2-16,0 14 19 16,0 8-4-16,0 3-1 15,0-2 4-15,0-1-13 16,0-9 8-16,9-7-15 15,0-10 4-15,-9-10-3 16,9-11 1-16,-9-7-2 16,0-5 0-16,0-3 13 15,0 0-10-15,0 0 5 16,0-20-5-16,0-19 39 0,0-15-41 16,0-9-1-16,0-10 4 15,-18-4 7-15,0-5-11 16,0 6 0-1,-4 10 4-15,-4 21-8 0,3 20 4 16,6 19 0-16,-1 6-8 16,-22 0-2-16,4 25 10 15,-35 24-6-15,5 4 13 16,8 2-15-16,13-7 8 16,14-9 0-16,22-5-7 15,1-9 3-15,-1-8 0 16,9-11-11-16,0-6-23 0,0 0 34 15,0 0-1 1,17-23-2-16,32-22-6 0,18-17 22 16,8-2-9-16,-8 0 0 15,-9 16 7-15,-9 14-10 16,-23 20 3-16,-12 11 0 16,-5 3-9-16,17 9-2 15,14 31 11-15,9 8 0 16,-4 3 7-16,3-6-9 15,10-5 2-15,-18-6-10 16,5-9-64-16,-5-3-72 16,-23-2-77-16,6-3-83 15</inkml:trace>
  <inkml:trace contextRef="#ctx0" brushRef="#br0" timeOffset="-84339">3536 1868 75 0,'0'0'302'0,"0"0"-151"15,0 0-51-15,0 0 24 16,0 0 2-16,0 0-38 0,-200 66 25 16,169-55-41-1,22-4-8-15,0-3 12 0,9-1-35 16,0-3 13-16,0 0-15 16,0 2-33-16,0 2 14 15,27-2-20-15,31 1 0 16,30-3 11-16,6 0-11 15,-19 0-48-15,-26 3-198 16,-31-3-315-16</inkml:trace>
  <inkml:trace contextRef="#ctx0" brushRef="#br0" timeOffset="-83018">4753 2117 589 0,'0'0'184'0,"0"0"-101"0,0 0 15 15,0 0 13-15,0 0-39 16,0 0 8-16,-57-11-35 16,57 11-27-16,0 0 5 15,8-3-23-15,28-3 0 16,31-2 7-16,48-3 5 16,32 5-24-16,13 0 12 15,4 1-260-15,-31-1-193 16</inkml:trace>
  <inkml:trace contextRef="#ctx0" brushRef="#br0" timeOffset="-82168">6628 1965 363 0,'0'0'162'0,"0"0"-98"15,0 0-2-15,0 0 47 16,0 0-33-16,0 0-22 15,9 14-34-15,31-9-3 16,9 1 24-16,18-4-25 16,-1-2-3-16,10 0 29 15,8 0-31-15,14-13 19 16,0-19 9-16,4-10-23 16,-4-12 47-16,-14-11-34 15,5-14-5-15,-23-8 20 16,-17-13-33-16,-22-5 15 0,-9-8 11 15,-18-15-34-15,0-2 27 16,-45 7-27-16,-35 14 1 16,-13 27 21-16,-40 31-23 15,-14 23-2-15,-26 25 0 16,-9 3-3-16,0 48-1 16,22 23 4-16,13 23 0 15,45 21-6-15,13 18 13 16,53 14-7-16,28 3 0 15,8 1 10-15,75-9-10 16,41-15 0-16,17-19 1 16,18-24-17-16,13-22 0 15,18-22-28-15,18-23-5 0,5-17-50 16,-36 0-75-16,-32-22-155 16,-61-18-150-16</inkml:trace>
  <inkml:trace contextRef="#ctx0" brushRef="#br0" timeOffset="-47527">12999 640 164 0,'0'0'138'0,"0"0"-58"0,0 0-13 15,0 0-8-15,0 0-21 16,0 0 16-16,-155-159-37 15,88 148-9-15,0 6 22 16,-17 5-25-16,-23 0 10 16,1 0 13-16,-10 2-28 15,1 14 28-15,12 5-28 16,-12 6 9-16,-9 14-5 16,-1 11-3-16,-8 15-1 15,17 11 0-15,-8 16 10 16,17 5-10-16,10 6 0 0,21-3 7 15,9-3-17 1,19-6 10-16,21-2 0 0,18 8-5 16,9 0 15-16,0 0-10 15,0-10 0-15,36-11 3 16,12-7-18-16,28-11 15 16,13-7 0-16,26-5-1 15,19-8 9-15,17-5-3 16,13-14-5-16,18-3 11 15,-9-4-10-15,10-3-1 16,-15 3 0-16,-3-5 2 16,-1-4 10-16,9-1-12 15,5-4 0-15,35 0 17 16,18-7-24-16,18-15 7 0,27 2 0 16,13-6-12-16,8 1 23 15,1 0-11-15,-14-1 0 16,5 4 6-16,-14 1-10 15,-12 2 4-15,-6-1 0 16,-8 6-3-16,-9 0 10 16,0-1-7-16,0 7 0 15,-14 0 8-15,5-1-10 16,-31-8 2-16,5 0 0 16,-5-6-11-16,-9-4 16 15,-9-2-5-15,0-3 0 16,-18 1 13-16,-13 0-15 15,-17-5 2-15,-19-1 0 16,-17-6-4-16,-23 1 8 16,-17-4-4-16,-22-4 21 0,-5-7-20 15,-22-8 45-15,-9-5-31 16,0-8-13-16,0-4 46 16,0-6-40-16,0-8-6 15,-27-3-2-15,-13-3 20 16,-18 1-15-16,-26 10-5 15,-40 0 0-15,-50 7-9 16,-48-2 15-16,-44 8-6 16,-32 10 0-16,-9 14 12 15,-26 20-12-15,-5 22 0 0,-35 12 4 16,-40 35-24-16,-76 43 20 16,-84 27-19-16,-80 14-131 15,-27 9-253-15</inkml:trace>
  <inkml:trace contextRef="#ctx0" brushRef="#br0" timeOffset="-45952">13417 826 238 0,'0'0'166'0,"0"0"-109"0,0 0 24 15,-111-184-7-15,71 139-45 16,-18 0 34-16,-9-6-38 16,1-1-6-16,-10-1 18 15,-4-4-29-15,-13 7 15 16,-5-1-7-16,5 9-4 15,-14 10-12-15,1 6 0 16,3 15 0-16,-12 11-1 16,-10 0 11-16,-12 3-10 15,-5 28 0-15,8 4 6 0,1 7-12 16,18 3 6-16,8 9 0 16,22 5-3-16,-3 3 18 15,21 3-15-15,0 6 0 16,1 8 8-16,8 17-15 15,-9 18 7-15,10 19 0 16,-1 17-14-16,9 12 28 16,4 7-14-16,-3 4 0 15,8-3 16-15,4-9-11 16,14-16-5-16,13-15 0 16,9-6-1-16,0-5 16 15,0 0-15-15,0 9 0 16,0 16 14-16,0 23-23 15,0 26 9-15,-9 13 0 16,9 10 33-16,-9 1-16 0,9-16 13 16,0-8 1-16,0-21-24 15,27-22 31-15,4-8-34 16,5-9 2-16,-5-5 20 16,9-1-11-16,-23 9-10 15,-8 5-5-15,0 12 11 16,-9 3 0-16,9-15-11 15,13-10 0-15,14-24-10 16,4-13 20-16,18-12-10 16,8-8 0-16,1-7 8 15,-1-7-18-15,10-7 10 16,4-2 0-16,4-3-12 0,1-5 19 16,4-3-7-16,4 0 0 15,5-1 10-15,-23-8-7 16,1-5-3-16,-19-10-4 15,10-8-12-15,-9-8 24 16,9 0-8-16,12-10 7 16,6-25 13-16,-1-10-15 15,5-6-5-15,-13-14 2 16,-1-8-4-16,-17-18 2 16,-18-22 0-16,9-12 1 15,-23-11 17-15,6-8-18 16,-24-14 0-16,1-7 4 15,-9-2-15-15,9-1 11 0,9 14 0 16,4 4-9 0,5-3 21-16,13-3-12 0,9-2 0 15,-14-10 10-15,14-4-21 16,-22-6 11-16,4-2 0 16,-22-5-12-16,-9-5 24 15,0 0-12-15,0-3 0 16,-27 4 12-16,-13 11-23 15,-9-1 11-15,-8 12 0 16,12 10-15-16,-4 1 26 16,0 8-11-16,0-6 0 15,1-1 12-15,-10-6-22 0,-9 2 10 16,-8 0 0 0,-10 11-19-16,-4 14 26 0,-4 20-7 15,26 18 0-15,1 17 12 16,26 5-23-16,0 9 11 15,22 8 0-15,9 9-11 16,9 14 11-16,-9 18-10 16,-13 13-27-16,-13 3-165 15,-54 0-243-15</inkml:trace>
  <inkml:trace contextRef="#ctx0" brushRef="#br0" timeOffset="-44062">19606 435 282 0,'0'0'168'16,"0"0"-98"-16,-183-158-7 16,108 107 18-16,-1 3-43 15,-21 3 1-15,-10 2 7 16,14 9-42-16,-14 3 42 15,-17 11-39-15,-19 15-5 16,-3 5 11-16,-14 0-1 16,-4 28-12-16,21 12 0 15,19 7 17-15,17 10-25 16,10 10 8-16,12 10 0 16,19 11-9-16,8 12 19 0,9 15-10 15,22 22 0-15,-4 13 10 16,5 2-12-16,17-1 2 15,0-9 0-15,9-7-7 16,0 4 15-16,0-1-8 16,-14-2 0-16,-3-12 16 15,-1-7-21-15,-22-7 5 16,13-8 0-16,5-3-10 16,4-3 19-16,9-5-9 15,9 0 0-15,0 0 9 16,0 7-12-16,9 10 3 15,31 11 0-15,-4 6 3 0,22-1 9 16,-1-8-8 0,1-8 13-16,0-3-10 0,-9-7 27 15,0-1-26-15,-14-1-3 16,-13-2 15-16,-4-4-16 16,0-2-4-16,-9-1 2 15,-9 2 17-15,0-2-15 16,9 1-4-16,-9-1 0 15,13-2-7-15,-4-3 7 16,0 0 0-16,0-2 0 16,-1 5 14-16,1 6-14 15,-9 13 0-15,0 12 2 0,0 4 11 16,0-1-12-16,0-15 12 16,0-10 3-16,0-10 2 15,0-5-8-15,0-2-10 16,0-2 11-16,0-14-12 15,23-2 1-15,-6-5 0 16,10-9 0-16,-5 1 15 16,5-7-15-16,13-8 0 15,-13-2 5-15,13-4-24 16,-1-5 19-16,-12-6 0 16,13 0-8-16,5-3 22 15,3 1-14-15,10-6 0 16,9-4 11-16,-1-2-15 15,14 0 4-15,-4-8 0 16,0-26-10-16,12-12 29 16,-3-13-19-16,-10-11 0 15,-8-12 11-15,-9-12-5 0,-18-17-6 16,-5-24 0-16,-4-27-6 16,-4-25 17-16,-14-11-11 15,-4-11 0-15,9-1 13 16,9 0-20-16,4-7 7 15,18-15 0-15,8-18-9 16,1-7 19-16,-13-15-10 16,-14 6 0-16,-14 11 11 0,-17 9-18 15,0 11 7 1,-40 1 0-16,-13-8-11 0,-18-1 16 16,-13 0-5-16,-10 5 0 15,-12 5 7-15,-28 21-13 16,-3 22 6-16,-14 24 0 15,-5 26-24-15,5 30 24 16,9 29 0-16,17 28-5 16,10 43-35-16,8 13 11 15,1 65-124-15,4 28-108 16,4 31-302-16</inkml:trace>
  <inkml:trace contextRef="#ctx0" brushRef="#br0" timeOffset="-3100">15420 7380 365 0,'0'0'121'16,"0"0"-48"-16,0 0 37 16,0 0-43-16,0 0-28 15,0 0 10-15,-239-23-29 16,163 23-8-16,0 0 12 15,-12 0-23-15,12 0 15 16,1 0-15-16,8 0 7 0,9 0-8 16,9 0 0-16,0 0 0 15,1 0-1-15,12 9 5 16,5-2-4-16,-5 6 0 16,5-8 3-16,22 1-8 15,-8 0 5-15,8-4 0 16,9 1-4-16,0 3 6 15,-14 8-4-15,14 9 2 16,-8 8 0-16,-10 3 44 16,18 6-18-16,0 3 14 15,0 4 22-15,0 10-46 16,0 8 28-16,0 6-9 16,-9 8-31-16,0 3 25 15,-4 0-15-15,13 0-4 16,-9 0 16-16,0 3-20 0,0 3 4 15,0 6-1-15,-9 2-3 16,-4 3 1-16,13 3-7 16,9-3 0-16,-9 3-3 15,0-6 9-15,9-1-6 16,0 3 0-16,0-2 4 16,0-3-7-16,0 0 3 15,0-5 0-15,0 0-3 16,9 3 5-16,0-1-2 15,0 6 0-15,13 1 7 16,-4 1-11-16,-9 2 4 16,9-1 0-16,4-3 2 0,-4 0 5 15,0 9-4-15,4 3 20 16,4 7-18-16,14 2 16 16,-4-1-11-16,13-3-10 15,0-5 21-15,-14-7-19 16,-4-4-2-16,-4-6 4 15,-5 2 5-15,-13 3-8 16,0 4-1-16,-9 1 5 16,0 10-4-16,0 5-1 15,0 12 0-15,0 4 2 16,0 1 2-16,0-8-4 16,0-4 0-16,0-4 6 15,0-7-8-15,9-3 4 0,0-8-2 16,-9-4 6-1,0-11 0-15,13-5-2 0,-13-8-4 16,0-3 0-16,9-6 0 16,-9-5 0-16,0-1 0 15,0-2 2-15,0 6 6 16,0-4-7-16,0 1-1 16,0-4 4-16,0-2-3 15,0-2-1-15,0-4 0 16,0 3-2-16,0 3 10 15,0-6-8-15,0 9 0 16,0-7 5-16,0 2-6 0,0 2 1 16,0-2 0-16,0 1 2 15,0-2 7-15,0 2-9 16,0-7 3-16,0 1 4 16,0-5-3-16,0-2-4 15,0-12 0-15,0-5-4 16,0-3 7-16,0-11-3 15,0-4 0-15,0 2 0 16,0-4-3-16,0 0 3 16,0 0 0-16,0 0-6 15,0 0 10-15,0 0-4 16,0 0 0-16,0 0 5 16,0 0-11-16,0 0 6 15,18 0-7-15,8 0 4 16,5 0 6-16,18 0 3 0,-13-9-5 15,13 1 8-15,0-1-9 16,8-2 0-16,10-6 0 16,17 3-3-16,14-9 3 15,9 3 0-15,-14 0-3 16,14 2 14-16,-14 5-13 16,-13 5 2-16,-4 2-2 15,-10 6-8-15,1 0 7 16,-1-6-1-16,10 6 3 15,4 0-11-15,-13 0 10 16,8 0-1-16,-8-5 0 16,-9 2-7-16,-10-1 10 0,10 2 0 15,-22-1-5-15,-14 1 11 16,-4 2-6-16,-9 0 0 16,-1 0 0-16,-8-4-7 15,0 4 7-15,0 0 0 16,0-2 11-16,9-12-9 15,5-2 4-15,3-12-6 16,1-2 5-16,4-1-1 16,-22-4-4-16,0-1 0 15,0-1 7-15,0-2 2 16,9-4-7-16,0-8-2 16,-9-3 8-16,9-2-5 15,0-3-3-15,-9-10 0 16,0-1 10-16,0-4 0 15,0 1-10-15,-9-1 0 0,-18 0 11 16,-4 9-7-16,-9-5-4 16,14 4 0-16,-5 7 16 15,13 2-10-15,0 6-6 16,9 1 0-16,9 2 8 16,-9-5-2-16,9 1-6 15,0-5 0-15,-13 3 4 16,4-3 5-16,0 4-9 15,0-4 10-15,-9 2-4 16,-4 0 5-16,13-2-11 0,1-2 0 16,8-3-3-1,0-7 6-15,0-1-3 0,0-6 0 16,0-2 10-16,0 1-11 16,0 7 1-16,0 2 0 15,0 6-5-15,0 0 7 16,0 0-2-16,0 0 0 15,0-1 5-15,0-5-5 16,0-2 0-16,0-1 2 16,0-3-7-16,0 4 5 15,0-4 0-15,0 6-3 16,0-3 13-16,8-5-10 16,-8 2 0-16,0-4 0 15,0 7-4-15,0 2 4 16,9 7 0-16,-9 5-3 0,0 1 9 15,0-1-6 1,0 6 0-16,0-3 1 0,0 3-7 16,0-5 6-16,0-7 0 15,0-4-5-15,0-5 13 16,0-4-8-16,0 3 0 16,0-4 5-16,0 6-10 15,0 3 5-15,0 3 0 16,0 6-7-16,0-3 13 15,0 0-6-15,-9-3 0 16,9-9 11-16,0 0-23 16,0-5 12-16,0 2 0 0,0 0-3 15,0 7 9-15,0-1-6 16,0 4 0-16,-17-2 9 16,-1 2-19-16,-4-1 10 15,13-3 0-15,-9 3-7 16,-4-1 13-16,13 7-6 15,0 3 0-15,-9 3 9 16,0 2-17-16,-4 3 8 16,-4 1 0-16,-6-3-8 15,6 0 15-15,-5-6-7 16,13-6 0-16,-9-9 9 16,14-6-14-16,-5 4 5 15,9 0 0-15,0 5-6 16,-13 3 6-16,13 6 0 15,0 5 0-15,1 3 10 0,-10 9-12 16,-4 5 2-16,13 12 0 16,-9 11-10-16,18 6 12 15,0 8-2-15,0-1 0 16,0 4 7-16,0 0-13 16,0 0 6-16,0-2 0 15,0 2-7-15,0 0 7 16,0 0 0-16,0 0-2 15,0 0 5-15,0 0-5 16,0 0 2-16,0 0 0 0,0 0-6 16,0 0 6-1,0 0 0-15,0 0-1 0,0 0 9 16,-9 0-8-16,0 0 0 16,-13-3 2-16,-27 3-11 15,-18-2 9-15,-17 2 0 16,-49 0-5-16,-41 14-2 15,-25 22-11-15,-15 10-75 16,5-1-118-16,27-3-146 16</inkml:trace>
  <inkml:trace contextRef="#ctx0" brushRef="#br0" timeOffset="3418">306 2120 235 0,'0'0'167'16,"0"0"-51"-16,0 0-66 15,0 0-4-15,0 0 9 0,0 0-55 16,0 0 3-1,49-3 4-15,26 3-5 0,23 0 13 16,-4 0-15-16,-6 3-51 16,-30 11-222-16</inkml:trace>
  <inkml:trace contextRef="#ctx0" brushRef="#br0" timeOffset="3828">31 3309 293 0,'0'0'168'0,"0"0"-70"0,0 0 13 15,0 0-9-15,0 0-54 16,0 0-16-16,-9-8-31 16,75 2 15-16,28 3-6 15,-5 3-1-15,4 0-18 16,5 15-35-16,-32 26-493 16</inkml:trace>
  <inkml:trace contextRef="#ctx0" brushRef="#br0" timeOffset="4216">0 5418 541 0,'0'0'122'0,"0"0"-16"16,0 0 4-16,0 0 6 16,0 0-110-16,0 0 19 15,279-37-1-15,-79 9-20 16,14 14 1-16,-14 14-5 16,-58 17-511-16</inkml:trace>
  <inkml:trace contextRef="#ctx0" brushRef="#br0" timeOffset="5751">19032 7057 383 0,'0'0'179'0,"0"0"-116"15,0 0 4-15,0 0-10 16,0 0-23-16,0 0 28 16,49 14-39-16,-13-5 16 0,22-3-8 15,-1-1-27-15,19 1 23 16,22 0-22-16,26-5 3 16,27 3 13-16,22-4-17 15,41 0 1-15,21 0 2 16,54 0 4-16,26-5-1 15,41-4-10-15,-1 1 3 16,-13 2-9-16,-22 6 6 16,-53 0 0-16,-19 0 0 15,1 0 11-15,9 0-11 16,40 0 0-16,57 0 8 16,67-9-7-16,76-10-1 15,57-1 0-15,27 0 12 0,5 3 2 16,-23 9 5-1,-49-1-3-15,-71 3-7 0,-70 0 15 16,-99-2-22-16,-53 2 1 16,-62-1 11-16,-35 0 3 15,-10-1-14-15,1 2-3 16,-19 0 14-16,-12 3-24 16,-19 3 10-16,-8-2 0 15,-27 2-8-15,-31 0 6 16,0 0-44-16,-71 14-91 15,-62 6-180-15</inkml:trace>
  <inkml:trace contextRef="#ctx0" brushRef="#br0" timeOffset="7692">19192 7112 302 0,'0'0'164'0,"0"0"-60"16,0 0 7-16,0 0 4 15,0 0-75-15,0 0 6 16,-35 53 20-16,35-2-28 15,0 18 19-15,0 9-42 16,0 13 24-16,-9 13 19 16,-4 15-55-16,4 7 10 15,0 8-8-15,0-6 12 0,9-9-10 16,0-5-7-16,0-7 0 16,0-5-5-16,0-12 14 15,0-8-9-15,9-19 0 16,-9-15 9-16,0-21-9 15,9-6 0-15,0-10 2 16,-9-5-8-16,13 2 6 16,-13-1 0-16,0-5 0 15,9 1 12-15,-9-3-12 16,0 0 0-16,0 0 1 16,9 0-10-16,0 3 9 15,-1-3 0-15,24 0-1 16,12 0 16-16,14 0-15 0,22 0 0 15,13 0 4 1,40 0-11-16,5 0 7 0,22-8 0 16,22-5-4-16,9-1 16 15,40 0-12-15,9 2 0 16,9 5 0-16,-9-2-8 16,-9 1 8-16,-13 2 0 15,4 0-11-15,-13 0 24 16,4 3-13-16,-13 1 0 15,8-1 7-15,6 1-21 16,-14-2 14-16,22 2 0 16,-4-1-5-16,13 3 16 0,0-2-11 15,8 2 0-15,-39-4 6 16,0 4-20-16,-18-3 14 16,10 0 0-16,7-2-6 15,6-1 14-15,4 1-8 16,13-1 0-16,-5 0 7 15,6 0-11-15,-15 6 4 16,-3 0 0-16,-14 0-13 16,0 0 19-16,0 0-6 15,9 0 0-15,22 0 10 16,5 0-16-16,26-5 6 16,4-1 0-16,10 3-11 15,-9 0 16-15,-9 1-5 0,-27 2 0 16,-31 0 11-1,-9-4-15-15,-27 2 4 0,-4-4 0 16,-17-2-7-16,12 2 7 16,-4 1 0-16,10-1 0 15,-15 0 15-15,-3-2-21 16,-10 2 6-16,-40 0 0 16,-17 4-10-16,-9 2 10 15,-18 0 0-15,-23 0-4 16,1 0 18-16,-4 0-20 15,3-3 6-15,1 0 0 16,0 0-6-16,13 0 8 16,-22 0-2-16,9 1 0 15,-5-2 8-15,-4 2-8 0,-9-4 0 16,0-2 8-16,0-9-1 16,0-6-6-16,0-5-1 15,0-3 38-15,0-9-27 16,-9-2 29-16,-4-4-37 15,13-2 10-15,0 0 6 16,0-8-19-16,0-12 0 16,0-6 10-16,0-8 7 15,0-3-14-15,0 0-3 16,0-5 8-16,0 4 5 16,-18 7-13-16,9 5 1 15,0 10 5-15,0-2 11 16,-4 4-17-16,-5-1 0 0,0 7 14 15,9 0-17-15,-13 7 3 16,-4 4 0-16,-5 6-5 16,4 4 13-16,9 7-8 15,-13 5 0-15,13 4 14 16,0 2-19-16,5 3 5 16,4 0 0-16,0 2-14 15,0 1 21-15,1-3-7 16,-1 0 0-16,0 0 15 15,-5-3-23-15,-3-1 8 16,-23 0 0-16,-36 5-17 16,-48 11 15-16,-58 2 2 0,-49 15-7 15,-54 32-100-15,-30 1-66 16,-32-11-144-16</inkml:trace>
  <inkml:trace contextRef="#ctx0" brushRef="#br0" timeOffset="8509">24852 6491 400 0,'0'0'121'0,"0"0"-32"16,0 0 62-16,0 0-34 16,0 0-33-16,0 0-9 0,-8-29-71 15,30-1 5 1,4-4 5-16,23 2-8 0,-13 4 13 15,-5 11-19-15,-4 6 5 16,4 11-15-16,-13 0 11 16,22 6-1-16,-14 25 0 15,5 14 13-15,-13 11-17 16,-9-1 4-16,0-5-20 16,-9-10 20-16,0-15-28 15,9-12 20-15,-9-6 4 16,0-7 8-16,0 0-5 15,0-6 1-15,0-22 0 16,13-5-6-16,5-8 8 16,8-4-2-16,14 3 0 0,0 4 9 15,5 8-13 1,-14 15 4-16,-4 10-7 0,4 5-6 16,-5 0 10-16,5 25 3 15,5 10-5-15,-5 4 14 16,5 4-20-16,-5 2-88 15,9-2-145-15,-14-6-103 16</inkml:trace>
  <inkml:trace contextRef="#ctx0" brushRef="#br0" timeOffset="9552">26216 6344 298 0,'0'0'211'0,"0"0"-92"15,0 0 2-15,0 0-46 16,0 0-7-16,0 0-48 16,-173-66-17-16,142 117 8 15,4 12 2-15,-4 2-13 16,31-3 0-16,0-3 12 15,0-5-16-15,58-14 4 16,9-8 0-16,13-17-4 16,-5-5 9-16,10-10-5 15,-10 0 0-15,5-15 14 0,-13-18-8 16,-1-10-6-16,1-2 0 16,-18 0-2-16,0 0 6 15,-14 8-4-15,-17 11 0 16,4 9 10-16,-13 14-15 15,0 3 5-15,0 0 0 16,0 12-17-16,13 10 21 16,-22 1-4-16,18-3 0 15,-9-6 10-15,0-6-13 16,-9-2 3-16,0-6 0 16,0 0 1-16,0 0 7 15,0 0-8-15,0-18 0 16,0-1 14-16,-9-7-15 0,-18 4 1 15,5-3 0-15,4 5-1 16,-9 5 12-16,-4 10-4 16,14 5 20-16,-1 0-21 15,-13 3 6-15,13 31-12 16,-4 8 1-16,22 3-10 16,0-2 9-16,0 2 0 15,0-8-7-15,22-3 19 16,-4-9-12-16,13-7 0 15,-5-13 0-15,-8-5-10 16,4 0 10-16,-4-5 0 16,0-22 1-16,4-3 11 0,-13-7-12 15,0 1 0-15,-9-2 9 16,0 2-13-16,0 7 4 16,0 7 0-16,-18 5-3 15,-13 11 13-15,-9 6-10 16,13 0 0-16,1 3 4 15,4 31-16-15,13 3 12 16,9 5 0-16,0 4-12 16,40-9 20-16,35-6-8 15,23-15 0-15,26-16 8 16,10 0-13-16,8-13 5 16,-9-25 0-16,-26-4-6 15,-32-6 15-15,-26-6-9 0,-31-8 9 16,-18-8-5-1,0-8 44-15,0 2-14 0,-45 0-6 16,5 8 30-16,-8 14-58 16,21 13 30-16,5 25 1 15,13 14-20-15,9 2-18 16,0 28 7-16,0 33 0 16,9 25-15-16,22 18 20 15,-13 2-5-15,13-7 0 16,4-17 14-16,23-14-19 15,9-15 5-15,8-18 0 16,5-10-16-16,-13-14-22 0,-9-5-76 16,-23-6-40-16,-13 0-114 15,-22 0-110-15</inkml:trace>
  <inkml:trace contextRef="#ctx0" brushRef="#br0" timeOffset="13062">11848 9931 446 0,'0'0'177'16,"0"0"-70"-16,0 0-2 16,0 0 13-16,0 0-17 0,0 0-33 15,-97-40-29-15,97 40-34 16,0 14-7-16,0 40 21 16,13 31-19-16,5 14 38 15,0 8-34-15,-10-2 21 16,-8-5-25-16,0-7 12 15,0-8-8-15,0-11-4 16,-8-21 0-16,-10-24 3 16,9-13 13-16,9-16-16 15,-22 0 11-15,-5-14-7 16,-4-28 5-16,13-20-9 16,-8-17 0-16,17-21 8 0,9-22 1 15,0-16-9-15,0-3 0 16,26 10 10-1,-8 24-20-15,13 27 10 0,-4 27 0 16,-5 21-12-16,-4 13 17 16,8 13-5-16,6 6 0 15,3 0-3-15,5 28-7 16,-13 15 10-16,13 7 0 16,-31 13-14-16,0 7 1 15,-9 16 11-15,0 10 2 16,-9 5-24-16,-40 1 12 15,13-16 4-15,-4-19-25 16,22-15 29-16,10-19-46 0,8-13 24 16,0-8 22-1,8-7-10-15,19-2 9 0,4-3 5 16,5 0 0 0,4 0-11-16,-9-13 16 0,4-2-5 15,5 3 0-15,-13 4-9 16,4 5-51-16,-22-3-45 15,9 0 30-15,-9-2 55 16,4 2-17-16,-4 1 37 16,0-1-7-16,-9 3 20 15,0-2-11-15,0-1 5 16,0 0 13-16,0-5 26 16,0 1-11-16,-31-6-11 15,13 8 24-15,-9 2-26 16,-4 6 41-16,4 0-30 0,19 0-30 15,-15 14 6 1,14 23-8-16,-8 12-1 0,17 2 0 16,0-3 9-16,0-5-9 15,9-7 0-15,17-11 3 16,14-8-15-16,9-11 12 16,-13-6 0-16,13 0-6 15,-1-23 21-15,-8-10-15 16,-13-4 0-16,-18-3 9 15,-9-2 3-15,0 2-11 16,-18 0 1-16,-22 3 60 16,-9 9-55-16,5 5 23 0,-5 9-13 15,9 6-5-15,4 8 3 16,14 0-15-16,13 11 0 16,9 23-10-16,0 5 17 15,0 4-7-15,0-6 0 16,9-6 7-16,22-5-18 15,5-9 11-15,4-9-7 16,9-8-8-16,0 0 5 16,-5 0 10-16,5-14 0 15,-9-11 13-15,-13 3-14 16,-5-5 1-16,-13-4 0 16,0 0 4-16,-9 4 1 15,0 1-5-15,0 11 2 0,0 7 16 16,0 8-9-16,0 0-9 15,0 0 0-15,0 17-11 16,0 15 10-16,0 6 1 16,0-1 0-16,0-3 7 15,26-5-16-15,-4-4 9 16,5-8-6-16,-9-3-10 16,4-9 11-16,-13-1-5 15,0-4 6-15,0 0 2 16,-9-20 2-16,9-9 0 15,-9 4 2-15,0-3-4 16,0 5 5-16,0 6-3 0,0 8 0 16,0 4 15-1,0 5-19-15,0 0 4 0,0 0-10 16,0 28 0-16,13 6 10 16,-4-5 0-16,9-1-2 15,8-8 1-15,14-7 1 16,-9-4 0-16,-4-9 4 15,4 0-20-15,-4-5 17 16,-9-18-1-16,-10-5 5 16,6-3 9-16,-14-6-14 15,0-6 0-15,0 2 6 16,-14 0-3-16,-12 10-3 16,-1 3 0-16,5 14 8 0,-5 11 9 15,5 3-17 1,13 3 0-16,0 30-2 0,9 7-8 15,0 1 10-15,0-8 0 16,9-3-12-16,22-9 6 16,-4-10 3-16,-5-5-3 15,5-6-1-15,-9 0-3 16,13 0 10-16,-22-15 0 16,8 1-2-16,-17-2 9 15,9-2-7-15,-9 1 0 16,0 3 12-16,0 7-11 15,0-1-1-15,0 4 0 16,0 4-2-16,0 0 6 16,0 0-4-16,13 0 0 0,-4 4-10 15,9 22 1-15,0 3 9 16,4 5 0-16,5 1-7 16,-9 1 10-16,4-2-3 15,-4-3 0-15,-10-3 12 16,1-2-19-16,-9-7 7 15,0 1 0-15,-9-3-7 16,-17-3 9-16,-5-8-4 16,4-6-12-16,5 0-99 15,22 0-20-15,0-23-42 16,0-11-124-16</inkml:trace>
  <inkml:trace contextRef="#ctx0" brushRef="#br0" timeOffset="13494">13208 10559 384 0,'0'0'152'0,"0"0"-102"16,0 0 23-16,0 0-42 16,0 0 1-16,0 0 26 15,222-20-42-15,-164 0 23 16,0 1-10-16,-14-1-19 15,-13 3 36-15,-13 5-20 16,-9-2 3-16,-9 0 22 0,0 3-43 16,-9-6 16-16,-31 3-16 15,-5-3 0-15,-3 3-1 16,-1 0-7-16,0 5 0 16,31 4-5-16,9 1 16 15,0 4-11-15,9 0 0 16,0 0-8-16,0 0 3 15,27 9 5-15,4 3 0 16,27-4-7-16,0 0 20 16,-5-2-13-16,5 5 0 15,-1 3 10-15,-8 6-15 16,-9 6 5-16,-4-1 0 16,-27 6-1-16,-9 6 12 15,0 8-11-15,-54 9 0 0,-34 3-24 16,3-6-274-1</inkml:trace>
  <inkml:trace contextRef="#ctx0" brushRef="#br0" timeOffset="15432">24768 9384 364 0,'0'0'195'0,"0"0"-31"16,0 0-53-16,-49-170 18 15,31 142-27-15,-13 8-53 16,5 9 26-16,-1 11-43 16,5 0-7-16,-14 6-23 15,-13 30 17-15,-8 18-17 16,-1 11-2-16,0 9 2 15,0 7-5-15,18 2 3 16,5-3 0-16,35-7-4 16,0-7 17-16,27-8-13 0,30-9 0 15,19-15 1-15,4-11-13 16,-5-13 12-16,10-10 0 16,-19 0-2-16,14-20 21 15,-13-13-19-15,8-12 0 16,-8-4 13-16,0 4-18 15,-9 5 5-15,-27 15 0 16,4 8-6-16,-26 11 18 16,13 6-12-16,-22 0 0 15,18 0-4-15,0 0-8 16,-9 14 12-16,13 4 0 16,-22-4-9-16,9-9 21 15,-9 1-12-15,0-6 0 16,0 0 7-16,0 0 8 15,0 0-15-15,0-11 5 0,0-9-11 16,-9-3 15-16,-13 3-9 16,4 6 0-16,-9 0 11 15,-4 9-16-15,13 5 5 16,-22 0 0-16,5 0-13 16,4 8 12-16,-5 20 1 15,5 9 0-15,13 5 8 16,9 3-15-16,9 4 7 15,0-4 0-15,18-5-16 16,40-12 16-16,-9-8 0 0,9-17 0 16,-14-3 4-1,-4 0-6-15,-13-20 2 0,4-8 0 16,-13-9 0-16,-10-6 5 16,-8-2-5-16,0 0 0 15,0 0 15-15,-26 2-11 16,-14 12-4-16,-5 9 2 15,5 10-8-15,-8 12 6 16,12 0 0-16,14 20-1 16,4 22 2-16,18 9-2 15,0 3 1-15,9 1 0 16,40-12-14-16,17-8 14 16,1-15 0-16,0-17-7 15,8-3 15-15,-8-5-8 16,13-30 0-16,-14-5 4 0,-8-5-10 15,-13 0 6 1,-14-9 0-16,-5-5 5 0,-12-3 12 16,-14-7-15-16,0 2-2 15,0 17 14-15,-40 12 6 16,9 15-14-16,4 15 2 16,9 8-2-16,-4 0 4 15,4 39-10-15,0 26 0 16,18 15 2-16,0 4-12 15,0-1 10-15,0-2 0 16,18-4-7-16,22-12 15 16,5-11-8-16,12-20 0 0,14-22 0 15,-4-12-5-15,9-6 5 16,8-25 0-16,-17-9 0 16,-10 0 4-16,-17 3-4 15,-13 1 0-15,-14-4 16 16,-13 6-18-16,0 0 2 15,0 11 0-15,-13 9-4 16,4 5 10-16,9 9-6 16,0 0 0-16,0 0-6 15,0 12-1-15,0 17 7 16,0 7 0-16,9 3-11 16,13 4 19-16,-13 3-8 15,9-4 0-15,-9 0 8 0,13-5-11 16,-4-3 3-16,-9-5 0 15,0-10-13-15,0-7 19 16,-9-6-6-16,0-1 0 16,-18-2-35-16,-49 3-15 15,-17-4-156-15,-23-2-236 16</inkml:trace>
  <inkml:trace contextRef="#ctx0" brushRef="#br0" timeOffset="16354">27047 9273 535 0,'0'0'182'15,"0"0"-25"-15,0 0-44 16,0 0 0-16,0 0-70 15,0 0-35-15,0 4 35 16,0 38-4-16,0 4 0 16,18 4-19-16,4 6-9 0,-13 4 9 15,0 0-20-15,0-7 0 16,0-7-2-16,0-15 4 16,-9-10-2-16,0-11 0 15,13-7 18-15,-13-3-18 16,0 0 5-16,0-5 26 15,0-32 48-15,0-9-70 16,0-9-5-16,0-3 2 16,-22-7 14-16,-5-3-15 15,-4 0-5-15,4 3 0 16,-13 11-1-16,23 15 1 16,8 13 0-16,0 14-1 15,9 10 20-15,0 2-25 16,0 0 6-16,-9 2-4 15,-4 32-15-15,-14 9 19 0,-13 8 0 16,13 0-2-16,-13-4 15 16,23-6-13-16,-1-7 0 15,18-8 3-15,0-10-16 16,0-5 13-16,0-11 0 16,0 0-6-16,0-5 19 15,9-30-13-15,17-8 0 16,14-6 6-16,-13-2-11 15,22 0 5-15,-9 2 0 16,-5 10-10-16,5 13 20 0,0 18-10 16,-13 8 0-1,13 0-6-15,-13 20-3 0,4 17 9 16,-5 6 0-16,1 2-17 16,13 2 15-16,9 2-131 15,9-10-165-15,8-5-455 16</inkml:trace>
  <inkml:trace contextRef="#ctx0" brushRef="#br0" timeOffset="24075">14136 9612 88 0,'0'0'388'16,"0"0"-282"-16,0 0 14 15,0 0-42-15,0 0 5 16,0 0-63-16,-8-25-15 16,8 25 20-16,0 0-23 15,0-2 12-15,26 2-2 16,32-5-7-16,40-6 50 15,35-10-31-15,49-6-10 16,40-5 4-16,36 1-13 16,9 2-5-16,21 10 0 15,-30 10 7-15,-18 4-14 16,-40 5-69-16,-45 0-192 0,-52 0-84 16</inkml:trace>
  <inkml:trace contextRef="#ctx0" brushRef="#br0" timeOffset="24741">14798 12317 333 0,'0'0'130'0,"0"0"-82"0,0 0-1 16,0 0 43-1,0 0-31-15,0 0-25 0,-75 17 31 16,75-17-17-16,0 0-19 16,27 0-22-16,39 0 4 15,59-17 20-15,39-9 6 16,36-1-16-16,22-2 11 16,-13 1-32-16,-9 2 0 15,-5 3 6-15,-44 10-6 16,-26 4-38-16,-41 9-439 15</inkml:trace>
  <inkml:trace contextRef="#ctx0" brushRef="#br0" timeOffset="28095">21902 7145 377 0,'0'0'128'0,"0"0"22"15,0 0-88-15,0 0-32 16,0 0 37-16,40 145 25 0,0-63-60 15,-4 11-20-15,4 20 42 16,0 17-50-16,-13 12 19 16,-10 5-17-16,6 6 9 15,-23 9-15-15,8 4 0 16,1-4 0-16,18-21-8 16,13-30-2-16,9-29-84 15,0-29-181-15</inkml:trace>
  <inkml:trace contextRef="#ctx0" brushRef="#br0" timeOffset="28546">24470 7185 274 0,'0'0'209'0,"0"0"-77"0,0 0-10 16,0 0-16-16,0 0-67 16,0 0 10-16,0-20-26 15,9 22-18-15,14 30 18 16,-6 16-18-16,1 23 28 16,4 25 18-16,-13 28-26 15,-9 32 22-15,0 22-33 16,0 10-5-16,0-5 1 15,-22-18-10-15,22-15 0 16,0-15-2-16,0-18 0 16,13-15-31-16,32-24-132 15,12-24-243-15</inkml:trace>
  <inkml:trace contextRef="#ctx0" brushRef="#br0" timeOffset="28989">27576 7162 332 0,'0'0'222'15,"0"0"-66"-15,0 0-126 16,0 0 35-16,0 0 18 16,0 0-43-16,-13 210 36 15,53-95-20-15,0 32-5 0,-5 21 20 16,-13 14-57-16,-4-5 5 16,-18-7-18-16,9-16-1 15,-9-13-3-15,0-28-228 16,0-25-584-16</inkml:trace>
  <inkml:trace contextRef="#ctx0" brushRef="#br0" timeOffset="33466">1945 984 308 0,'0'0'240'16,"0"0"-129"-16,0 0-20 16,0 0 30-16,0 0-51 15,0 0 8-15,40-152-13 16,-80 129-35-16,-8-5 23 16,-1 3-6-16,4-1-13 15,-4 3 23-15,1 7-34 16,-1 4-5-16,0 6 12 15,4 6-29-15,-12 0 16 16,-19 4-17-16,-13 26 8 16,5 13-10-16,4 11 2 15,13 8 0-15,23 9-6 16,13 11 13-16,4 8-7 0,27 6 0 16,0-3 3-1,0-1-8-15,0-5 5 0,0 3 0 16,0-1-2-16,27 1 7 15,13-8-5-15,17-5 0 16,19-6 8-16,-1-14-17 16,14-10 9-16,5-10 0 15,-19-14-5-15,14-9 10 16,-13-11-5-16,-1-3 0 16,-8 0 6-16,-10-26-1 15,1-12-3-15,-9-8-2 16,-9-9 25-16,-4-13-14 0,13-10 23 15,-18-10-4-15,-14-8-27 16,-8-9 30-16,-9-3-27 16,0-3 4-16,-9-4 11 15,-48 4-16-15,-10 7-4 16,-22 2 2-16,-4 11 7 16,-14 14-3-16,-8 18-7 15,-1 20 0-15,14 18-7 16,-14 19 3-16,1 2 4 15,8 7-3-15,-8 34 10 16,30 13-14-16,1 16 7 16,26 24 0-16,9 19-16 15,32 6 24-15,17 1-9 0,0-4 1 16,26-6-39 0,32 5-16-16,0-4-132 0,0-9-270 15</inkml:trace>
  <inkml:trace contextRef="#ctx0" brushRef="#br0" timeOffset="37313">14634 8249 532 0,'0'0'281'0,"0"0"-134"16,0 0 29-16,0 0-22 16,0 0-79-16,0 0 4 15,0 0-9-15,-102 37-37 0,102-37 13 16,9 0-32 0,26 0-8-16,32-3 18 0,31-9-17 15,17-4-4-15,19-4-3 16,8 3 9-16,4 0-3 15,-21 3-6-15,-10 2 0 16,-30 7-11-16,-37 2-20 16,-30 3-68-16,-18 0-79 15,-18 26-92-15,-39 7-197 16</inkml:trace>
  <inkml:trace contextRef="#ctx0" brushRef="#br0" timeOffset="37574">15114 8280 388 0,'0'0'319'0,"0"0"-108"16,0 0-54-16,0 0 1 16,0 0-79-16,0 0-18 15,-9-17-9-15,9 37-46 16,0 28 20-16,0 20 22 15,-18 11-19-15,18 7 10 16,0 1-28-16,0 1-1 16,0-2-2-16,0-8-1 15,18-5-1-15,0-10-6 16,-9-3-14-16,-9-9-77 0,0-10-275 16</inkml:trace>
  <inkml:trace contextRef="#ctx0" brushRef="#br0" timeOffset="38283">20094 7595 655 0,'0'0'192'0,"0"0"-21"15,0 0-4-15,0 0-50 16,0 0-37-16,0 0-24 16,-75-39-40-16,75 39 5 15,35 0-20-15,45 0 3 16,45-6 27-16,17-6-31 16,31 1 9-16,18-6 1 15,-18 0-1-15,-13 3-10 16,-53 6 1-16,-49 5-22 15,-41 3-17-15,-17 0-153 16,-17 25-51-16,-50 9-176 16</inkml:trace>
  <inkml:trace contextRef="#ctx0" brushRef="#br0" timeOffset="38491">20707 7601 689 0,'0'0'208'0,"0"0"-6"15,0 0-36-15,0 0-75 16,0 0-20-16,0 0-44 16,-26 74 5-16,4-9 29 15,4 11-43-15,0 9 21 16,5 5-25-16,13 10-3 16,0 2 4-16,0 3-5 15,0-1-20-15,0-3 8 16,0-4-161-16,0-12-247 0</inkml:trace>
  <inkml:trace contextRef="#ctx0" brushRef="#br0" timeOffset="42047">7606 1039 250 0,'0'0'165'16,"0"0"-18"-16,0 0-28 15,0 0-20-15,8-173 10 16,-8 133-61-16,-26-3 18 16,-14 4-15-16,-27-4-25 15,-17 4 27-15,-14 5-32 16,-9 5-6-16,-17 4 29 15,0 14-41-15,-10 11 18 16,10 0-7-16,0 0-5 16,-1 34 9-16,19 11-18 15,3 14 0-15,14 19 2 0,23 14 6 16,-1 16-8 0,27 5 0-16,5 9 12 0,26 0-15 15,9 3 3-15,9-1 0 16,57-1-2-16,28 3 10 15,21-10-8-15,18-11 0 16,5-17 9-16,-5-18-10 16,10-19 1-16,-19-16 0 15,9-15-1-15,-8-18 6 16,-10-2-5-16,1-2 0 16,-1-33 12-16,-22-5-7 15,-4-16-5-15,-13-7 2 16,-9-15 4-16,-10-13 3 0,1-9-9 15,-18-10 25-15,-4-3-21 16,-28-9 31-16,-8 1-25 16,0-7-9-16,0 1 25 15,-35 8-22-15,-23 14-1 16,-17 20 7-16,-14 17 2 16,-27 17-5-16,-17 13-7 15,-18 14 2-15,-13 16-4 16,-19 8 2-16,10 0 0 15,22 31-10-15,-4 20 12 16,21 13-2-16,19 14 0 16,21 6 5-16,28 10-16 15,8 2 11-15,18 0 0 0,22 3-3 16,9 3 12-16,9 5-9 16,0 7 0-16,36-1 6 15,44-2-10-15,13-9 4 16,14-9 0-16,17-5-2 15,1-15 12-15,17-11-10 16,13-11 0-16,5-16 0 16,14-16-9-16,-19-16 9 15,-4-3 0-15,-18-8-3 16,-26-26 14-16,0-8-11 16,-23-10 0-16,-8-10 6 15,-10-18-3-15,5-12-3 0,-26-22 0 16,4-22 0-16,-18-11 8 15,-14-9-8-15,-17-5 0 16,0 6 11-16,-17 7-20 16,-63 15 9-16,-14 19 0 15,-30 27-7-15,-31 16 11 16,-28 20-4-16,-17 18 0 16,9 10 9-16,0 17-23 15,27 6 13-15,22 8 1 16,26 35-11-16,19 17 10 15,21 22 1-15,27 19 0 16,31 29-10-16,18 10 8 16,49-2-138-16,27-19-191 15,-1-23-484-15</inkml:trace>
  <inkml:trace contextRef="#ctx0" brushRef="#br0" timeOffset="47286">28780 7448 154 0,'0'0'456'16,"0"0"-209"-16,0 0-39 0,0 0-57 15,0 0-19-15,0 0-41 16,0 0-46-16,-218-6 13 15,196 6-31-15,4 0-8 16,9 0 23-16,9 0-39 16,0 0 16-16,9 0-19 15,58 0 15-15,40 0-9 16,26-3-3-16,9-8-2 16,5 0 8-16,-23-1-5 15,-9 4-4-15,-21-1 0 16,-19 7 0-16,-26 2-3 15,-18 0-51-15,-22 0-49 16,-9 0-14-16,0 11-83 0,-49 15-26 16,-8-1-67-16</inkml:trace>
  <inkml:trace contextRef="#ctx0" brushRef="#br0" timeOffset="47541">28953 7550 500 0,'0'0'244'16,"0"0"-47"-16,0 0-13 15,0 0-13-15,0 0-54 16,0 0-55-16,-18-40 3 16,18 40-45-16,0 40-14 15,0 16 21-15,9 21-14 0,9 5 18 16,4-2-21-16,-4-2-4 15,-18 1 4-15,9-5-10 16,0 0 0-16,-9 0-14 16,0-4-122-16,-18 1-171 15</inkml:trace>
  <inkml:trace contextRef="#ctx0" brushRef="#br0" timeOffset="51083">18686 11349 13 0,'0'0'41'0,"0"0"-28"16,0 0-13-16</inkml:trace>
  <inkml:trace contextRef="#ctx0" brushRef="#br0" timeOffset="51644">18353 11479 315 0,'-31'0'194'16,"4"0"-53"-16,18 0-35 15,-13 0 22-15,22 0-37 0,-9 0 15 16,9 0 6-16,0-14-39 15,0-14-13-15,58-15-51 16,26-11-1-16,72-13 10 16,52-13-11-16,41-8-6 15,40-11 15-15,-9 3-8 16,-40 12-5-16,-62 10 13 16,-32 17-14-16,-39 18 23 15,-32 7-19-15,-26 18-6 16,-22 3 15-16,-18 8-7 15,-9 3-1-15,0-3 7 16,0 3-6-16,0 0 4 0,0 0-12 16,-9 0 2-16,-31-9 14 15,-18 1-16-15,-17 2 0 16,-1 4-2-16,-31 2 0 16,23 0-1-16,-5 0 3 15,36 0 0-15,13 0-4 16,31 0 4-16,9 0 0 15,0 0-4-15,9 0-19 16,57-3 22-16,19-14-3 16,22-1 8-16,8 2-8 15,1 7 4-15,-23 6 0 16,-4 3 0-16,-23 0 3 16,-8 3-5-16,-9 20 2 0,-13 5 0 15,-14 0-12 1,-5 12 12-16,-17 7-14 0,-17 11-41 15,-81 12-105-15,-35 4-110 16,-32 6-183-16</inkml:trace>
  <inkml:trace contextRef="#ctx0" brushRef="#br0" timeOffset="52048">18370 10978 159 0,'0'0'262'16,"0"0"-81"-16,0 0-36 15,0 0-10-15,0 0-31 16,0 0-22-16,85-85-12 16,-85 85-41-16,0 0-23 15,0 9-6-15,0 29 18 16,-36 26-6-16,-30 10 58 0,-14-1-48 16,4 0 29-16,10-10-38 15,17-10-10-15,31-10 6 16,18-12-3-1,0-2-6-15,67-4 0 0,30-11 12 16,28-2-16-16,17-7 4 16,13 4-84-16,-4 5-92 15,-17 5-237-15</inkml:trace>
  <inkml:trace contextRef="#ctx0" brushRef="#br0" timeOffset="54622">19406 12555 573 0,'0'0'290'0,"0"0"-84"15,0 0-62-15,0 0-35 16,0 0-46-16,0 0-53 16,-23-96-10-16,23 121-8 15,0 26 8-15,0 17-9 16,0 9 22-16,0-4-13 16,0-4 0-16,0-10 6 0,0-17-4 15,14-11-2-15,-14-14 0 16,0-11-1-16,0-6 17 15,0 0-12-15,0 0 15 16,0-23 39-16,0-25 16 16,0-22-74-16,0-18 0 15,0-20 2-15,0-14 8 16,0-4-10-16,0 2 0 16,0 24 7-16,0 17-15 15,9 27 8-15,8 26 0 16,15 17-12-16,3 13-2 15,5 0 5-15,9 31 4 0,-5 20-28 16,-13 17 24-16,-22 14-28 16,-9 26-4-16,-17 11 12 15,-41 2-16-15,-18-7 24 16,-4-25-16-16,14-20-6 16,30-24 39-16,14-16-4 15,22-13 8-15,0-4-4 16,22-10 5-16,23-2-1 15,43 0 0-15,6-10 6 16,30-22-2-16,0-7-4 16,-8-4 0-16,-18 2 1 15,-23 3 11-15,-26 12-10 16,-31 7 17-16,-18-1 14 16,0-1 57-16,0-1-75 15,-18-3-3-15,-22 2 5 0,5 6-6 16,4 8-9-16,13 9-2 15,-13 0-3-15,13 6-6 16,-9 37 5-16,-4 13 4 16,13 9-2-16,9 3 3 15,9-8-1-15,0-6 0 16,9-12-25-16,49-10 24 16,9-24-14-16,17-8 10 15,23-12-6-15,-1-39 22 16,-3-8-10-16,3-9 12 15,-8 3-12-15,-31 0 32 16,-23-3-5-16,-13 0-5 0,-22 3 25 16,-9 5-35-16,0 16 4 15,0 10 9-15,0 11-22 16,0 14 27-16,0 6-24 16,0 3 0-16,-9 0-14 15,0 20-6-15,0 37 12 16,-13 28-12-16,4 22 24 15,-8 15-11-15,-5 5 0 16,-9 9 5-16,13 9-17 16,-13 5 12-16,4 2-4 15,-4-7 3-15,23-23-41 16,17-26 18-16,0-31 2 16,9-25 6-16,31-15 4 0,4-19 1 15,5-6 2-15,18 0 3 16,-1-18 8-16,1-21-2 15,-9-18 0-15,-1-24 5 16,-8-25-11-16,-9-17 6 16,-40-8 0-16,0 12 4 15,-13 25 4-15,-63 30-8 16,-17 21 0-16,-5 16-7 16,14 11-3-16,4 8 10 15,44 5 0-15,19 3-13 16,17-3 19-16,0 1-6 15,0-4 0-15,66-3-32 0,36-7 28 16,23-16-4 0,-1-7 8-16,-17-9-8 0,-41-7 16 15,-8 5-8-15,-9-5 1 16,-9 2 9-16,-22 5 5 16,-9 6 2-16,-9 11 6 15,0 7 37-15,0 11-59 16,0 1 10-16,-9 12-11 15,0 0 4-15,0 0-14 16,-22 23-5-16,4 22 15 16,-4 14-4-16,13 7 4 15,18 2-1-15,0-3-2 16,27-12-24-16,13-7 26 0,0-20-23 16,-4-15 15-1,12-11-1-15,-8 0 19 0,-4-11-9 16,13-20 2-16,0-6 9 15,-14 3-3-15,5 6-8 16,-22 4 0-16,4 14 2 16,5 4-2-16,-9 6 0 15,13 0-3-15,18 0-6 16,-23 13 1-16,14 8 8 16,-22-2 0-16,0-2-6 15,4-5 7-15,-4-4-1 16,-9-2 0-16,8-4 9 15,-3-2-11-15,4 0 2 16,8 0 0-16,14-16 8 16,9-19-4-16,0-12-4 0,-5-7 7 15,5-9 2-15,-9-4 1 16,-22-1 16-16,-18 1-16 16,0 17 25-16,0 19-35 15,0 16 16-15,-9 15-11 16,9 0-5-16,0 25-8 15,0 37-15-15,0 17 23 16,0 8 9-16,0-11-9 16,0-7 0-16,0-18-10 15,0-17-10-15,0-18 11 16,18-10 4-16,13-6 1 16,13 0 4-16,5-20 2 0,9-13-2 15,0-4 10 1,-9 0-3-16,0 0-4 0,-23 3-3 15,5 9 11-15,-13 4-13 16,-9 13 2-16,0 8 0 16,-9 0-4-16,9 0-4 15,4 0 3-15,5 23 2 16,0 3-2-16,-9-4-7 16,13-2 12-16,-13-9 0 15,8 0-8-15,1 1 8 16,13-10 0-16,-4 2 0 15,4-4 7-15,-4 0-7 0,4-9 0 16,4-22 0 0,5-3 7-16,-13 0 0 0,4 3-7 15,-13 8 5-15,4 9 4 16,-13 6-8-16,0 8-1 16,9 0-9-16,-1 0 1 15,14 20-6-15,-4 2 14 16,-14 1 0-16,5-4-8 15,-9 1-1-15,18-6 2 16,-5-8 1-16,-4-3-5 16,13-3 9-16,4 0 2 15,5 0 0-15,-4-25 12 16,13-7-10-16,0-1-2 0,-9-10 4 16,-14 6-7-1,5 6 7-15,-13 5-4 0,-9 14 0 16,0 7 10-16,-9 5-7 15,0 0-3-15,0 0 0 16,0 0-14-16,0 0 8 16,0 0 6-16,0 0-1 15,0 0 6-15,0 0-8 16,0 0 3-16,-27 0-27 16,-4 26 21-16,-4 11 4 15,-5 11 4-15,13 9-7 16,5-4 0-16,13-5 3 15,9-8-18-15,0-11-36 16,31-13 45-16,13-10-19 0,5-6 28 16,18 0-11-16,8-20 23 15,-3-8-10-15,3-10 0 16,-17-1 9-16,0-6 5 16,-23-8 5-16,-4-13 11 15,-13-5 28-15,-9 3-45 16,0 12 9-16,-9 14 2 15,0 22-22-15,-9 14 22 16,-18 6-24-16,-13 26-2 16,0 33-17-16,5 23 23 15,17 3-4-15,18-3 0 16,0-11-19-16,67-18-17 16,48-22-17-16,18-16-16 15,18-15 25-15,5 0-50 0,-32 0-49 16,-57-17-89-16,-40-20-323 15</inkml:trace>
  <inkml:trace contextRef="#ctx0" brushRef="#br0" timeOffset="55715">18593 10636 292 0,'0'0'216'0,"0"0"-39"16,0 0-6-16,0 0-20 15,0 0-26-15,-107-185 27 16,76 112-64-16,-5-15-29 0,-21-19 10 16,8-15-61-16,0-14 28 15,-9-16-22-15,14-16-9 16,-5-19 16-16,-9-14-21 16,0-8 0-16,-17-3 8 15,-5 7 3-15,4 19-11 16,1 27 0-16,8 26 12 15,18 25-13-15,23 24 1 16,-6 16 0-16,32 23-11 16,-8 19 20-16,8 12-9 15,0 8 0-15,0 6 10 16,0 0-15-16,-9 0 5 16,9 0 0-16,0 0-9 0,0 0 15 15,0 0-6 1,-9 0 0-16,9-4 13 0,0-3-23 15,-9-2 10-15,9-7 0 16,0 2-7-16,-13-1 11 16,4-2-4-16,0 8 0 15,0 8 1-15,0 1-13 16,0 0 11-16,-13 5-17 16,4 28 6-16,-13 16 15 15,4 2-3-15,10-9 0 16,-6-6 11-16,15-13-18 15,8-9 7-15,-9-8 0 0,9-6-12 16,0 0 18-16,0 0-6 16,0 0 3-16,0-25 12 15,0-21-12-15,0-13-3 16,0-12 0-16,9-2-7 16,22-7 13-16,-5-4-6 15,-8-4 0-15,13 15 14 16,-22 12-19-16,0 24 5 15,0 23 0-15,-9 12-14 16,13 2 14-16,14 0-2 16,4 16-5-16,13 16 11 15,14-1-5-15,-18 4 1 16,9 1 0-16,-14 3-17 16,-3 0-91-16,3 4-105 0,-4-9-168 15</inkml:trace>
  <inkml:trace contextRef="#ctx0" brushRef="#br0" timeOffset="57082">15620 6740 482 0,'0'0'188'0,"0"0"-57"15,0 0-25-15,0 0 0 16,0 0-38-16,0 0-28 15,-44-77-40-15,44 126 0 16,18 16-16-16,-9 5 30 0,-9-2-14 16,0-2 0-16,0-15 8 15,0-9-12-15,0-12 4 16,-9-12 0-16,9-10-1 16,0-8 11-16,0 0-10 15,0-2 21-15,-9-43-14 16,9-29 23-16,-9-22-5 15,9-20-7-15,-13-9 7 16,4-3-16-16,-9 4-9 16,9 17 0-16,0 22 14 15,-4 32-13-15,4 24-1 16,9 23 0-16,0 6 2 16,0 0-2-16,0 6-4 0,0 33 3 15,31 23 1-15,-4 10-8 16,-5 7 8-16,-4 3 0 15,-9-9-9-15,8-2 13 16,6-14-4-16,-6-20 0 16,-8-20-38-16,9-17 32 15,4-3-5-15,5-40 11 16,13-14 1-16,9-8 7 16,-14-3-8-16,5 3 0 15,-13 6 11-15,4 18-6 16,-22 20-5-16,0 9 0 15,-9 12-11-15,9 3 11 0,0 35-6 16,22 12-6-16,-14 12 24 16,1-5-16-16,-4-1 4 15,3-1-50-15,1-3-71 16,-9-3-54-16,4-6-2 16,-4-9-125-16</inkml:trace>
  <inkml:trace contextRef="#ctx0" brushRef="#br0" timeOffset="57988">16225 6755 334 0,'0'0'186'0,"0"0"-49"15,0 0-47-15,0-154 23 16,0 126-67-16,-9 8 0 0,-9 9 8 16,-4 8-35-1,-5 3-2-15,-4 0-17 0,-5 23 6 16,5 14-12-16,5 5 6 15,-5 9 0-15,22 2-3 16,9 2-16-16,0-4-3 16,0-12-10-16,22-14-25 15,13-16 28-15,-3-9 2 16,-6 0 27-16,5 0-2 16,-13-23 14-16,-9-4-12 15,9-5 31-15,-9-2-3 16,4-2 14-16,-4 1-12 15,0 7 0-15,-9 8 21 16,0 9-50-16,0 7 24 0,0 4-12 16,0 0-2-16,0 0-22 15,9 0 8-15,8 24 3 16,6 10-16-16,-6-3 26 16,14 0-10-16,-4-8 0 15,0-9 11-15,-5-8-10 16,-4-6-1-16,0 0 0 15,4 0 8-15,-4-12 0 16,8-13-8-16,5-9 0 16,-4 0 11-16,-5 0-6 15,-4 5-2-15,-9 9 15 16,0 9 15-16,-9 5-29 16,0 6 11-16,0 0-15 0,9 0-17 15,13 21 15-15,-4 12 2 16,-1 0 0-16,-3-1-10 15,3-3 14-15,-8-9-4 16,0-6 0-16,0-6-28 16,4-5 22-16,-13-3 3 15,0 0 3-15,9 0-6 16,9-23 8-16,-9-7-2 16,0-2 0-16,0 4 16 15,4 2-17-15,-13 7 1 16,9 5 0-16,-9 8-10 15,9 6 10-15,0 0 0 0,0 0 0 16,22 16-7 0,-14 7 3-16,1-3 4 0,13 1-18 15,5-11 14-15,-5-4-17 16,5-6 21-16,4 0-5 16,-9 0 12-16,-14-3-7 15,1-18 0-15,4 0 7 16,-4-3-6-16,-9 3 5 15,-9 4-1-15,0 5 24 16,0 10-19-16,0 2 22 16,0 0-32-16,0 0-14 15,9 5 10-15,22 21 0 16,-4 2 4-16,13-8-3 16,-5-2-1-16,14-5-8 15,-18-5-78-15,-4-8-98 0,-18 0-41 16,-9 0-242-16</inkml:trace>
  <inkml:trace contextRef="#ctx0" brushRef="#br0" timeOffset="58138">17260 6415 35 0,'0'0'241'16,"0"0"-91"-16,0 0-44 16,-76-144 20-16,76 135-40 15,0 9-83-15,0 0-2 16,0 36-1-16,0 18-18 15,27 11-156-15</inkml:trace>
  <inkml:trace contextRef="#ctx0" brushRef="#br0" timeOffset="59788">17682 6727 370 0,'0'0'232'0,"0"0"-55"15,0 0-68-15,0 0-8 16,0 0-26-16,0 0-72 16,0-64 6-16,0 90-7 15,0 14-2-15,9 8 15 16,-9 0-8-16,9-3-7 16,-1 0 0-16,-8-4 12 0,9-9-10 15,-9-4-2-15,0-15 2 16,0-8-6-16,0-1 11 15,0-4-7-15,0 0 23 16,0-18-21-16,0-18 18 16,0-13-15-16,0-8-1 15,0-10 23-15,23-4-20 16,-6-2-7-16,-8 2 0 16,0 5 13-16,0 16-11 15,13 16-2-15,-4 14 0 16,0 17-18-16,13 3 18 15,-4 3 0-15,13 33-8 0,-23 7 1 16,6 5 1 0,-15 3 6-16,-8-6-9 0,0-11-1 15,0-5 2-15,0-12 1 16,0-6 6-16,0-8-26 16,0-3 27-16,0 0 0 15,0 0 0-15,9 0-5 16,9-8 5-16,13-21 0 15,-4-3 3-15,4-6 11 16,4 1-12-16,-12 3 1 16,3 5 9-16,-17 12 6 15,0 9-13-15,-9 4-3 16,0 4 4-16,0 0 2 16,0 0-9-16,0 0 1 15,0 0-21-15,0 21 12 0,0 13 9 16,9 3 0-16,-9 0-2 15,13-1 9-15,-4-7-7 16,9-11 0-16,0-5-7 16,4-10-4-16,-4-3 10 15,-1 0 1-15,15-16 7 16,-15-11 4-16,1-4-11 16,4-3 14-16,-13 3-8 15,9 2 18-15,-18 10-23 16,0 7-1-16,0 6 7 15,0 6-1-15,9 0-12 16,4 0 5-16,5 23-4 0,0 2 0 16,13 4 5-16,-4-5 0 15,12-8-13-15,-3-2 10 16,-5-12 3-16,-4-2 0 16,4 0 5-16,-4-7-5 15,4-25 0-15,-5-11 0 16,-8-10 0-16,13-9 7 15,-22-9-7-15,0-8 15 16,-9-4-9-16,0 7 14 16,-9 11-18-16,-18 14-1 15,-4 20 29-15,14 20-26 16,-15 11 6-16,15 0-10 16,-1 50-4-16,-4 24 1 0,13 17 3 15,9 2 0-15,0-8-5 16,40-11 7-16,18-18-2 15,-1-16 0-15,1-17-8 16,0-12 0-16,-14-8 8 16,5-3 0-16,0 0-6 15,-9-18 9-15,4-10-3 16,-13 0 0-16,-4 0 16 16,-5 8-20-16,-13 5 4 15,0 7 0-15,0 6-9 16,-9 2 9-16,0 0-2 15,9 2 2-15,-9 15-7 0,9 0 7 16,-9-6 0-16,13 1 1 16,-13-6-7-16,0-6 6 15,0 2 0-15,0-2-1 16,0 0 18-16,0 0-17 16,-13 0 0-16,-14-8 3 15,9-4-10-15,-13 1 7 16,5 3 0-16,3 2-4 15,14 6-8-15,1 0 12 16,-1 0-6-16,0 17 4 16,9 7-16-16,0-3-21 15,0-4-14-15,9 1 44 16,8-8-51-16,6-1 24 16,3-9 26-16,-8 0 5 15,4 0-4-15,-4 0 9 0,0-14 0 16,4 0-1-16,-13 0 10 15,0 5-9-15,-9 0 12 16,9 7-4-16,0 2-4 16,8 0-4-16,6 0 0 15,12 0-10-15,-4 0 16 16,9 0-6-16,-4 0 0 16,13 0 9-16,0-3-11 15,8-23 2-15,-12-7 0 16,12-13 0-16,-17-10 12 15,0-12-12-15,-22-9 47 16,-9-5-12-16,-9 3 12 0,0 8-21 16,0 15-17-16,0 19 51 15,0 19-45-15,0 16 7 16,0 2-22-16,-9 30-3 16,0 33-1-16,9 25 4 15,0 8 0-15,0 4-4 16,0-7 11-16,0-8-7 15,0-15 0-15,18-19-86 16,0-14-23-16,13-17-51 16,-13-11-98-16,0-9-51 15</inkml:trace>
  <inkml:trace contextRef="#ctx0" brushRef="#br0" timeOffset="60142">19979 6432 94 0,'0'0'82'15,"0"0"48"-15,0 0-15 16,-142-148 15-16,124 140-31 15,18 8-67-15,0 0-20 16,0 0-12-16,9 17 0 16,35-3 3-16,14-5 8 15,22-6-11-15,-5-3 22 16,-8 0-20-16,0-12 38 16,-10-11 2-16,-8-2-9 15,-13-1 30-15,4-2-16 16,-22-2 1-16,4-2 31 15,-22-2-46-15,0 2 30 0,0 0-11 16,-22 11-37 0,-5 7 28-16,18 8-30 0,-13 6 0 15,4 14-13-15,0 35 1 16,-4 18-1-16,22 1 0 16,0 1 5-16,40-13-10 15,27-13 5-15,30-12 0 16,-3-17-2-16,12-9 2 15,-30-5-59-15,-18 0-91 16,-49 0-176-16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39.055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613 407 222 0,'0'0'84'0,"0"0"-33"16,0 0 14-16,0 0 16 15,0 0-48-15,0 0 25 16,-191-48 1-16,182 23-17 16,-13-3 20-16,13 2-34 0,9 3 17 15,0 1 9-15,31-3-52 16,62 1 13-16,72 4-15 15,75 0 2-15,75 3-4 16,58 6 7 0,85 0-5-16,53-6 0 0,31-3 7 15,18-5-7-15,-45 5 0 16,-75 8 3-16,-85 4-4 16,-106 5 1-16,-67 3 0 15,-75 0-7-15,-40 0 14 16,-41 0-7-16,-26 0 0 15,0 0 7-15,-26-2-22 0,-72 2 14 16,-44 0 1 0,-80 8-7-16,-54 20 17 0,-53 3-10 15,-35 0 0-15,-36 6 3 16,-13 2-15-16,-18 2 12 16,9 4 0-16,40 1-7 15,18-4 15-15,57-3-8 16,49-5 0-16,36-8 2 15,80-6-9-15,35-8 7 16,63-8 0-16,13-4-6 16,22 0 16-16,9 0-10 15,0 0 0-15,40 0-10 16,36 0 10-16,57 0 0 16,58-4 6-16,49-28-6 15,75-5 5-15,67-4-5 0,63 0 0 16,61-2 11-16,1 4-20 15,-28 4 9-15,-48 7 0 16,-75 5-4-16,-99 9 6 16,-74 7-2-16,-77 3 0 15,-61 2 6-15,-23 2-8 16,-22 0 2-16,-40 0-16 16,-67 13 15-16,-75 19 2 15,-58 0 1-15,-66-2-2 16,-45 1 8-16,-36-4-11 15,5 5 3-15,-9 0 0 16,-4-1-6-16,21 2 10 0,32 8-4 16,14-2 0-16,52 0 9 15,45-7-11-15,49-4 2 16,66-8 0-16,50-9-7 16,48 0 7-16,9-2 0 15,9 3 0-15,0-2-5 16,76 3 0-16,57-13-14 15,80 0 11-15,94 0-2 16,101-38-1-16,81-4-4 16,49-9 10-16,8-1-57 15,-66 7 44-15,-80 6-11 16,-94 11 18-16,-92 5 2 16,-81 9 15-16,-66 6-6 0,-50 1 16 15,-17 5 4 1,-84 2 39-16,-80 0-54 0,-103 0 11 15,-88 23-16-15,-85 5 0 16,-58 3 0-16,-22 8-8 16,14 4 16-16,26 5-1 15,31 9 12-15,45 0-11 16,53-4 29-16,111-13-18 16,85-12-8-16,128-14-11 15,67-11 7-15,151-3-7 16,133 0 12-16,134-11-8 15,137-38 8-15,85-14-12 0,31 0 0 16,-62 3 2 0,-112 12 9-16,-155 15-11 0,-142 9 0 15,-107 13 10 1,-66 2-9-16,-45 6-1 0,-13 1 0 16,-9 2 38-16,0-4-25 15,-9-1 45-15,-71 0-58 16,-31 5 1-16,-71 0-15 15,-49 0-76-15,-27 22-198 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2.67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65 17 0,'0'0'420'0,"0"0"-363"15,222-40-7-15,-98 28 5 16,10 5 21-16,-10 3-52 0,-40 2-11 16,-35 2-3-16,-40 0-10 15,-9 11-3 1,-49 15-9-16,-26 10 12 0,-32 0 11 15,-4-1-8-15,13-1-2 16,23-3 7-16,8-5 0 16,27-9-8-16,22-3 0 15,10-3 8-15,-6 3-16 16,5 0 9-16,9 1-1 16,0-8 0-16,0 2-13 15,31-3 13-15,27 0 0 16,27-4-9-16,12-2 6 15,-12 0 3-15,-1 0 0 0,-26 0-4 16,-18 0 8-16,-31 3-4 16,-9 15 0-16,0 2-22 15,-36 7 22 1,-21 5-15-16,-23-1 15 0,4 3 7 16,9-6-7-16,1 0 0 15,17-2-2-15,13-6 14 16,5-8-16-16,22-4 4 15,9-6 0-15,0-2-8 16,18 0 20-16,58 0-4 16,30-6-6-16,19-3 9 15,-1-4-10-15,-17 4-1 16,-32 9 0-16,-26 0-9 0,-31 0 13 16,-9 0-4-1,-9 6 0-15,0 10 1 0,0 2-9 16,-45 10 8-16,-21 1 0 15,-23 5 4-15,-4-2-2 16,4-2-2-16,13-1 0 16,18-7 13-16,18-5-14 15,32-5 1-15,8-8 0 16,0 0-12-16,22-4 24 16,31 0-8-16,27 0-1 15,4 0 7-15,-8-12-3 16,-9 7-7-16,-19 2 0 15,1 3-4-15,-22 0 4 16,-5 0 0-16,-13 0-1 0,-9 0 0 16,0 16-7-16,0 11 7 15,-40 1 1-15,-4 9-4 16,-14-4 4-16,0 4 0 16,9-8 0-16,9-3 11 15,23-10-11-15,8-5 0 16,9-5 1-16,17-6-6 15,32 0 7-15,27 0-2 16,-1 0 3-16,5-2 10 16,-4-10-13-16,-27 6 0 15,-14 3 2-15,-12 3-7 16,-23 0 5-16,0 0-7 16,0 3 5-16,-40 23 3 0,-9 2-1 15,-9 1 0-15,9-1 8 16,13-2-13-16,5-7 5 15,14 1 0-15,17-6-4 16,0-8 11-16,0 0-7 16,31-6 1-16,4 0 7 15,5 0-8-15,-22 0 0 16,13 0 0-16,-22 0-1 16,0 0 6-16,0 5-5 15,0 2 0-15,-9-3 4 16,9 7-14-16,4 1 10 15,-13-1 0-15,0 3-4 0,0 0 11 16,0 1-7-16,0 7 0 16,0 1 4-16,-13 3-9 15,4-1 5-15,-9 1 0 16,18-4-8-16,0-7 15 16,27-4-7-16,30-7 0 15,32-4 8-15,-13 0-7 16,-19 0-1-16,-21 0 0 15,-23 0-1-15,-13 0 6 16,0 0-6-16,0 12 1 16,-40 3-3-16,14 2 2 15,-23 2 1-15,9 1 0 16,4 0-1-16,5-3 6 16,5 0-5-16,3 3 0 0,-3 0 13 15,8 5-22-15,-4-1 9 16,4-2 0-16,9-6-7 15,9-2 7-15,9-8 0 16,58-6 8-16,17 0 0 16,14 0 4-16,-5 0-12 15,5 0 0-15,-14 0-1 16,-13 0 4-16,-35 0-3 16,-5 5 0-16,-31 10 4 15,0 0-6-15,0 4 2 16,-31 3 0-16,-18-1 16 15,-9-1-14-15,23-4 6 16,-5 1-2-16,4-3 5 0,14 8-3 16,-5-7-8-16,18 5 0 15,-4 0-9-15,13 0 9 16,0 0 0-16,0-9-1 16,40 0 15-16,18-2-10 15,8-3-4-15,1 0 6 16,-9-2-3-16,0 5-3 15,-19-1 0-15,-12 7-5 16,-18-1 9-16,4 2-4 16,-13 2 0-16,0 2-1 15,0-1-9-15,-40 4 10 16,-8 0 0-16,8 0 1 0,-14 2 9 16,-4 5-10-16,10-3 0 15,8-2 8-15,13-5-16 16,27-4 8-16,0-3 0 15,9-5 5-15,49-8 4 16,8 0-7-16,10 0-2 16,-10 0 9-16,-8 0-13 15,-18 0 4-15,-22 6 0 16,-9 5-4-16,-9 6-1 16,0 3 5-16,0 8 0 15,-18 1-3-15,-31 2-8 16,0 0 11-16,5-1 0 15,-14 1 3-15,9 1 5 0,0-1-8 16,23-2 0-16,-5-2 5 16,13 2-17-16,18-9 12 15,0 0 0-15,9-12 0 16,40-5 8-16,17-3-6 16,1 0-2-16,-9 0 9 15,-1 0-11-15,-17 0 2 16,-4 6 0-16,-18 14-7 15,-5 1 5-15,-13 8 2 16,0 5 0-16,0 3-1 16,-22-3-2-16,-5 0 3 15,9-8 0-15,-4-7-4 0,13-1 9 16,0-1-5-16,-8-1 0 16,3-4 8-1,-3-1-21-15,8-5 13 0,9-3 0 16,0-3 8-16,0 0-2 15,0 0-6-15,9 0 0 16,48 0 2-16,19-12-4 16,4 1 2-16,4 2 0 15,-8 7-5-15,-10-2 6 16,-8 4-1-16,-9 0 0 16,-31 0 4-16,-9 0-10 15,-9 0 6-15,0 4-12 16,0 13 6-16,-45 8-10 15,-35 9 16-15,-13 5 3 16,-5 7 6-16,-4 2-9 0,4-3 0 16,14 6 4-16,-5-3 4 15,5 1-7-15,17 2 17 16,0-6 3-16,27-8-17 16,23-15 2-16,17-7-6 15,0-10-1-15,0-5 1 16,66 0 6-16,41-14 5 15,44-23-5-15,22-11 8 16,0-3-14-16,10-5 0 16,-24-1 7-16,-3 3-12 15,-23 6 5-15,-17 11 0 16,-32 14-1-16,-35 12 5 16,-22 8-4-16,-14 3 0 0,-13 0-18 15,-13 20 12 1,-54 17 1-16,-17 8 5 0,-41 6 6 15,-30 9 4-15,-14 5-10 16,-27 5 0-16,-21 1 10 16,-14 0-4-16,22-9 0 15,27-2 10-15,57-21 22 16,59-13-31-16,44-15 7 16,22-11-14-16,80 0 4 15,79-25 4-15,64-32-6 16,43-13 4-16,5-12-5 15,-35-6 10-15,-14-6-11 0,-31 4 0 16,-36 8 12-16,-21 19-12 16,-41 21 0-16,-35 19 0 15,-27 12 32-15,-22 8-27 16,-9 3 10-16,0 0-15 16,-9 14-5-16,-80 31 5 15,-36 25 0-15,-43 16 1 16,-46 5 4-16,-3 2-3 15,-14 0-2-15,-9-5 0 16,40-14 13-16,53-20-19 16,54-20 6-16,62-18 0 15,31-13-6-15,49-3 4 16,115-27 2-16,76-42 8 16,67-27-6-16,17-18-4 15,-26 0-69-15,-59 17 1 0,-79 23 68 16,-53 28 4-16,-67 24 4 15,-31 19 47-15,-9 3-9 16,0 0-13-16,-40 3-18 16,-36 24-7-16,-30 14 8 15,-28 1-3-15,-8 6-11 16,-22 6 27-16,-18 5-24 16,-9 4 34-16,0-1-31 15,44-11 0-15,54-11-8 16,44-19 2-16,49-3 0 15,18-15-2-15,106-3-4 16,58-37 0-16,58-30 6 0,22-27-36 16,-26-8 3-16,-32 5-11 15,-44 13 44-15,-44 22-3 16,-50 28 13-16,-26 14-10 16,-22 11 8-16,-18 7-3 15,0 2 20-15,0 0-25 16,-9 5-11-16,-66 41 10 15,-50 18 2-15,-57 19 2 16,-18 4-3-16,-13-1 6 16,40-19-12-16,57-22 6 15,63-22 0-15,53-17-6 16,9-6 13-16,84-6-7 16,40-42 13-16,40-17-7 0,18-17 4 15,-17-6-10-15,-32 9 0 16,-27 8 13-16,-26 17-8 15,-40 21 36-15,-31 6 7 16,0 14-31-16,-18 8 33 16,0 1-26-16,0 4-15 15,0 0 11-15,0 0-20 16,-18 0 0-16,-49 9-3 16,-30 25 4-16,-28 22-12 15,-17 14 11-15,-14 13-7 16,32-1 3-16,40-5-211 15,53-18-159-15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4.636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556 408 486 0,'0'0'215'16,"0"0"-141"-16,0 0-37 15,0 0-37-15,0 0 0 16,0 0 19-16,-9 62-17 15,200-62 30-15,115-29 24 16,107-18-24-16,76-10 0 16,26 0-32-16,-35 6 4 15,-40 6 1-15,-76 5 6 16,-48 6-11-16,-45-3 23 16,-53 10 45-16,-36 0 17 0,-67 13-45 15,-48 9-21 1,-36 5 21-16,-31 0-36 0,0 0-4 15,-58 3 0-15,-84 25 2 16,-71 5-3-16,-63 5 1 16,-30-10 0-16,-32-5-6 15,5-6-4-15,-31 1 10 16,-1-2-1-16,-8 6-7 16,-22 10 4-16,4-1 4 15,26 5 0-15,32 1-5 16,53 0 10-16,72-5-5 15,74-10 0-15,63-8 4 0,71-5-13 16,58-4 9-16,146-5 0 16,121 0 13-16,154-32-7 15,103-18-6-15,49-10 0 16,-35 7 13-16,-77 5-13 16,-101 14 0-16,-89 19 0 15,-80 14-8-15,-49 1 16 16,-58 0-8-16,-62 13 0 15,-54 6 0-15,-26-1-9 16,-75 10-5-16,-90 6 13 16,-74 0-11-16,-86 3 12 15,-79-9 0-15,-54-6-12 0,-21 1 27 16,-19-3-14 0,18 0-1-16,58 9 1 0,80 2-7 15,102-2 6-15,98-11 0 16,75-4 0-16,67-5 2 15,0-5-6-15,85-4 4 16,79 0 0-16,94-13 13 16,115-27-8-16,93-5-5 15,72-5 0-15,-18 7 4 16,-45 10-4-16,-111 13 0 16,-93 14 6-16,-128 3-9 15,-77 3 3-15,-66 0 0 16,-17 14-7-16,-108 23-10 0,-88 9 17 15,-71-4 0 1,-54-8 11-16,-35-7-14 0,-18-3 3 16,-14 1 0-16,-3 1 1 15,21 5 9-15,54 0-10 16,84-3 0-16,103-5 3 16,79-9-8-16,67-6 5 15,115-8 0-15,125 0 4 16,125-22 5-16,83-21-9 15,14 1 0-15,-48 14-1 16,-108 11-4-16,-88 12 5 16,-85 5 0-16,-75 0-7 15,-36 2 6-15,-22 32 0 16,-115 14-5-16,-90 11-16 0,-79 4-4 16,-63-8-62-16,-44-9 88 15,-4-9-7-15,13-8 15 16,40-7-8-16,71-4 14 15,120-10-2-15,84 3 46 16,67-8-56-16,44 6 14 16,63-1-8-16,57-8-2 15,28 0-3-15,-1 0-3 16,0-8 12-16,-18-4-11 16,-31 4-1-16,-18 8 0 15,-35 0-7-15,-31 0 7 16,-40 0 0-16,-9 20-4 15,-9 2-7-15,-18 3 6 0,-40 6-2 16,-40 5 7-16,-35 0-2 16,-31 0 2-16,-18 1 0 15,13-3-4-15,31-6 19 16,45-8-15-16,44-8 0 16,40-7 0-16,9-1-13 15,0-4 9-15,67 0 4 16,17 0 7-16,32-4 5 15,-1-21-5-15,1 11-7 16,-32 4 0-16,-35 10-6 16,-40 0 6-16,-9 0-1 15,0 21-6-15,-67 15 5 16,-17 13-4-16,-32-6 6 16,-8-2 0-16,26 0 1 0,23-8-1 15,26-10 0-15,31-9-4 16,18-6 9-16,0-3-5 15,9-5 0-15,31 0 4 16,9 0 2-16,-23 0-6 16,5 0 0-16,-22 0 3 15,-9 0 8-15,0 0-6 16,18-7-5-16,0 1 3 16,31-8-7-16,17 0 4 15,10 3 0-15,4-4-4 16,-5 7 16-16,-17 0-12 15,-31 4 0-15,-5 4 5 16,-22-1-22-16,0-3 17 0,-22-5-34 16,-14-8 11-16,-22-11-37 15,-8-14 29-15,26-15-12 16,0-19-49-16,40-24 30 16,0-15-158-16,31-13-221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0:50.67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115 796 445 0,'0'0'259'0,"0"0"-85"16,0 0-17-16,0 0-24 0,0 0-30 16,0 0-54-16,0-45 25 15,-8 45-35-15,8 0-18 16,0 0 10-16,0 0-27 15,-14 0-1-15,-4 25 3 16,1 14-5-16,-14 18 17 16,13 11-18-16,9 6 0 15,9 2-2-15,0 4 3 16,18-13-1-16,31-10 0 16,17-18-10-16,10-18 1 15,-1-19-4-15,14-2 13 16,4-11-9-16,-13-34 15 0,14-12-6 15,-28-11 10 1,-8-8-5-16,-27-6 16 0,-22-6-8 16,-9 0-4-16,-18 9 28 15,-53 11-35-15,-13 20 10 16,-9 14-12-16,4 21 4 16,4 9-12-16,28 4 8 15,8 0-17-15,22 31 16 16,5 8-86-16,22 7-107 15,0-4-180-15,0-2-430 16</inkml:trace>
  <inkml:trace contextRef="#ctx0" brushRef="#br0" timeOffset="316">1080 131 374 0,'0'0'472'16,"0"0"-273"-16,0 0-50 15,0 0-40-15,0 0-21 16,0 0-62-16,-200-131-2 16,182 185-12-16,-4 31-12 15,-5 20 29-15,18 17-16 16,0 16 0-16,0 9-2 15,9 5 0-15,0 5-7 0,0-7-4 16,36-14 4 0,31-13-14-16,-1-35 10 0,14-21-28 15,-4-22-36-15,8-23-160 16,5-13-85-16,-14-9-204 16</inkml:trace>
  <inkml:trace contextRef="#ctx0" brushRef="#br0" timeOffset="916">1466 1164 541 0,'0'0'161'15,"0"0"-7"-15,0 0-20 0,0 0-20 16,0 0-22-16,0 0-64 16,-89-110 20-16,98 98-31 15,22 1-10-15,18 0 11 16,-22 5-13-16,13 3-1 15,-14 3-4-15,-8 0 8 16,4 6-14-16,-4 19 6 16,0 4 0-16,4 7-9 15,-13 0 10-15,-9 5-1 16,0-2 0-16,0-2 8 16,0-9-11-16,0-8 3 15,0-9 0-15,0-7 1 16,0-4 6-16,9 0-1 0,0 0 13 15,13-21-16-15,-4-12 34 16,8-10-28-16,6 3-4 16,-6 4 11-16,-4 4-9 15,-4 13-7-15,-9 7 0 16,9 10 4-16,-9 2-14 16,4 0 8-16,14 0-3 15,-10 14-6-15,-3 9 7 16,4 8 4-16,-1-3-2 15,-8-3 6-15,0-5-8 16,4-5 4-16,-4-7-8 16,0-6-2-16,-9-2 4 15,9 0 6-15,9-14 11 16,13-19-4-16,9-12-5 0,-13 2-2 16,-1-1 0-16,5 17 2 15,-31 7-2-15,9 15 0 16,-9 5 0-16,9 0-13 15,13 14 6-15,-4 23 2 16,9 8-10-16,4 6-22 16,18-3-131-16,-14-3-103 15,5-7-236-15</inkml:trace>
  <inkml:trace contextRef="#ctx0" brushRef="#br0" timeOffset="1156">2701 1065 453 0,'0'0'207'0,"0"0"-51"15,0 0-22-15,0 0 11 16,0 0-65-16,0 0-71 16,-89-91-9-16,112 131-16 15,34 13 16-15,10 5 4 16,0 1 4-16,8-2-8 15,1-7 0-15,-1-10-7 16,-4-12-2-16,-4-13-176 16,-23-10-150-16</inkml:trace>
  <inkml:trace contextRef="#ctx0" brushRef="#br0" timeOffset="1342">3168 1017 85 0,'0'0'544'0,"0"0"-427"16,0 0 10-16,0 0 3 16,0 0-30-16,0 0-84 15,-134-32-10-15,99 83-8 16,4 17 6-16,-9 6 6 16,13 3-10-16,-13-1-7 15,31-11-40-15,0-5-289 16</inkml:trace>
  <inkml:trace contextRef="#ctx0" brushRef="#br0" timeOffset="1791">3554 1133 651 0,'0'0'186'15,"0"0"-19"-15,0 0-31 16,0 0-47-16,0 0-27 16,0 0-46-16,36-148 4 15,-19 147-20-15,15 1 2 16,8 0-9-16,-5 21 4 0,5 19-5 16,-13 5-4-16,-18 6 7 15,4-6 5-15,-13-5-3 16,0-11 13-16,0-11-11 15,0-14 1-15,0-4 0 16,9 0 7-16,-9 0-3 16,0-14 19-16,9-20-11 15,9-5-8-15,13-10 8 16,4 7-10-16,5-1 3 16,9 12 2-16,-22 8-7 15,13 12 0-15,-14 5-1 16,5 6-10-16,-4 0 11 15,13 14-1-15,-13 21-5 0,13 2-3 16,-23 5-10-16,6 4-67 16,3-1-92-16,23 0-234 15</inkml:trace>
  <inkml:trace contextRef="#ctx0" brushRef="#br0" timeOffset="2070">4278 179 793 0,'0'0'160'0,"0"0"-10"15,0 0-48-15,0 0-30 16,0 0-63-16,0 0 6 15,116 98 22-15,-36 16 5 16,4 19-6-16,10 26 11 16,-23 16-40-16,-27 7 8 15,-44 10-15-15,-9 3 12 16,-84 4-25-16,-45-8-113 16,-13-6-253-16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5.910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1342 840 26 0,'0'0'436'16,"0"0"-277"-16,0 0-58 16,-240-144-9-16,138 130-43 15,-44 8-22-15,-37 6-20 16,1 0 4-16,9 0-8 0,22 6-1 16,53 0-2-16,40-6 14 15,50 3-6-15,8-3-6 16,0 0 7-16,0-6 1 15,80-25-14-15,44-6 4 16,45-2 0-16,13 7-4 16,-9 13 7-16,-40 13-3 15,-44 6 0-15,-40 0 8 16,-31 0-9-16,-18 0 1 16,0 0 0-16,0 0 40 15,-31-9 6-15,-14-11-33 16,-12 4-13-16,-23-1 12 15,4 5-13-15,1 1 1 0,17 5 0 16,18 3-1 0,22-2 7-16,18 2-6 0,31-6 0 15,71-8 6-15,63-8-6 16,44-7 0-16,53 2 1 16,-5 5-3-16,-30 5 2 15,-54 3 0-15,-75 5-5 16,-62 6 15-16,-36-2-20 15,-85 8-6-15,-66 0-16 16,-80 0 14-16,-18 0-17 16,-22 0 35-16,36 0 5 15,30 0 5-15,54 0-6 16,45 0 0-16,57-3-3 0,31-4 33 16,18 0-24-16,107-4-8 15,84-4 9-15,106-8 2 16,94 7-13-16,40 1 0 15,9 1 13-15,-9 3-25 16,-49 0 12-16,-26 0 0 16,-50-1 0-16,-57-1 9 15,-49-3-7-15,-36 2-2 16,-48 6 7-16,-32-1-12 16,-17 7 5-16,-36 2 0 15,-22 0-6-15,-9 0 0 16,0 0 5-16,-58 0-11 15,-66 25 12-15,-67 6 17 16,-58 3-17-16,-49 3 0 0,1 8-3 16,-19 4 8-16,1 7-5 15,8 9 0-15,9 2 10 16,32-3-14-16,53-14 4 16,79-21 0-16,85-13-5 15,81-9 0-15,132-7 5 16,120 0 2-16,138-15 8 15,85-22-6-15,21-5-4 16,-39 2 0-16,-89 8-2 16,-71 4 9-16,-63 12-7 15,-35 5 0-15,-57 5 5 16,-63 3-2-16,-54 3-3 0,-34 0 0 16,-23 0-9-16,-23 3 7 15,-70 34 2-15,-89 14 9 16,-67 9-2-16,-48-6-2 15,-37-11-5-15,-3-2 0 16,30-13 0-16,58-8 8 16,98-11-8-16,71-7 0 15,71 1 5-15,9 6-15 16,98-1 10-16,75-8 0 16,85 0 16-16,40-8-14 15,8-27-2-15,-30-1 0 16,-45 5 8-16,-40 3-8 15,-67 8 0-15,-39 6 0 0,-45 10-4 16,-40 4 4-16,0 0-3 16,-40 0 1-16,-94 21-8 15,-57 14 10-15,-57 9 0 16,-28-2 4-16,-13-5-9 16,-8-5 5-16,30-5 0 15,27-7-4-15,85-8 15 16,70-4-11-16,68-2 0 15,17-1-21-15,53 1 20 16,76-6-15-16,62 0 2 16,26-13-2-16,14-17-70 15,-40 5 33-15,-75 9 47 0,-49 9 6 16,-67 7-1 0,-9 0 1-16,-98 0-3 0,-75 15-13 15,-36 2-172-15,-31-3-204 16,-13-8 106-16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7:48.25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1906 936 352 0,'-307'18'164'15,"50"1"-56"-15,66 1-55 16,57-7 38-16,77-3-61 16,34-8-30-16,23-2 24 15,0 0-9-15,40-25 8 16,27-23-1-16,9-17 11 15,4-12 13-15,-14-14-25 16,1-7 0-16,-9 1 27 0,-23 1-44 16,14 14 8-16,0 11 3 15,-14 12-12-15,-3 7 21 16,-24 11-15-16,-8 9 2 16,0 1 29-16,-66 8-31 15,-19 7-9-15,-30 10 0 16,-18 6 0-16,-5 0-4 15,5 10 4-15,8 11 0 16,32 1 0-16,-5-4 4 16,32-2-4-16,17-7 0 15,0-1 8-15,22-2-4 16,9-3-4-16,5-3 0 0,13 0 3 16,0 3 1-1,0-3-4-15,0 0 0 0,49 0 5 16,66-8-12-16,50-13 7 15,26 7 0-15,0 8-5 16,-18 6 5-16,-31 4 0 16,-53 29 0-16,-53 12-4 15,-36 16-1-15,-36 10-3 16,-79 13 5-16,-59 12-10 16,-8 11 13-16,-18-4 0 15,-4-16-2-15,35-16 10 16,22-14-8-16,32-20 0 15,48-14 0-15,32-13-2 0,21-6 2 16,14-4 0 0,32 5-3-16,52 1 15 0,40 0-9 15,41-3-3-15,26-3 7 16,0 0-6-16,-18 0-1 16,-48 0 0-16,-50 0 0 15,-35 0 1-15,-40 11-2 16,0 17-2-16,-76 22-3 15,-57 24-3-15,-62 7 9 16,-14-3 0-16,0-8-6 16,27-13 14-16,35-14-8 15,63-18 0-15,35-13 5 0,49-10-9 16,31-2 4 0,71 0 0-16,80-11 11 0,58-20-3 15,49-9-8-15,-4 1 0 16,-6 5 9-16,-21 9-9 15,-45 14 0-15,-44 11 0 16,-44 0-8-16,-68 13 7 16,-26 12 1-16,-31 7-1 15,-48 7-10-15,-68 15 2 16,-57-3 3-16,-27 6-26 16,0-6 13-16,0-6 2 15,27-3 17-15,17-8 0 16,54-5 11-16,31-12-13 15,53-5 2-15,18-10-6 16,67-2 1-16,88 0 10 0,94-17 3 16,107-28-6-16,52-19 10 15,32 9-8-15,-9 9-4 16,-58 14 0-16,-53 8 18 16,-71 7 5-16,-67 8 9 15,-57 6-13-15,-59 1-13 16,-39 2 1-16,-27 0-7 15,0 0-12-15,-76 8 8 16,-66 29 8-16,-71 8 4 16,-54 6-8-16,-39 4 12 15,-1 1-14-15,27-5 2 16,54 3 0-16,61-15-6 0,68-11 10 16,52-12-4-16,45-9 0 15,36-7-15-15,88 0 15 16,80-17 0-16,90-23 6 15,70-11-6-15,31 1 5 16,-30 13-5-16,-72 3 2 16,-44 13 8-16,-36 11 4 15,-31-2 3-15,-31-2-11 16,-26 5 14-16,-45 0-16 16,-45 4 0-16,-26 5 12 15,-9 0-10-15,-18 0-4 16,-97 0-2-16,-67 20 0 15,-85 18-5-15,-31 4 5 0,-26-5-1 16,0 0-8 0,17-1 8-16,18-5 1 0,58 0 0 15,67-11 6-15,71-3-11 16,75-15 5-16,27-2-14 16,124 0 9-16,107 0 4 15,93-27 1-15,71-16 0 16,19 1 3-16,-59 5-3 15,-58 12 0-15,-97 7 0 16,-93 13 2-16,-67 5 1 16,-49 0-6-16,-67 0-4 15,-80 31 2-15,-53 6-5 0,-40-6 10 16,-17-9 0-16,-1-2-9 16,-4-5 14-16,4-1-5 15,1-6 0-15,57-6 4 16,53-2-4-16,89 0 0 15,58 0 2-15,49 0-9 16,98 0 4-16,79-28 3 16,81-17 0-16,39-6 9 15,-12-5-8-15,-28-3-1 16,-44 2 0-16,-44 3 12 16,-36 9-6-16,-48 5 8 15,-28 9-5-15,-39 6 0 16,-27 7 0-16,-31 4-9 15,-9 0 0-15,-18 0 0 16,-107 0 0-16,-70 3-11 0,-54 4-22 16,-35 2-60-16,4 2 32 15,31 0 10-15,76 0 48 16,88 3-9-16,54 0 12 16,31 0-4-16,71 0-3 15,54-6 7-15,44-21 5 16,35-10-5-16,5-3 2 15,-9 6 0-15,-18 5 4 16,-18 7 0-16,-30 5 40 16,-19 0-28-16,-39 8 16 15,-27 1 0-15,-32 4-15 16,-17 3 18-16,-9 1-37 0,-97 0 5 16,-54 8-12-16,-71 29 15 15,-18 5-8-15,-9 7 0 16,27-4 4-16,40-11-13 15,58-9 10-15,75-14-1 16,27-8 0-16,31-3-31 16,13 0 31-16,90-22 0 15,79-23 1-15,58-11-8 16,48-7 7-16,-3 3 0 16,-23 6-8-16,-53 3 15 15,-67 8-7-15,-62 13 0 16,-62 2 6-16,-18 5 21 15,-18 0-19-15,-89 1 0 0,-35 4-16 16,-62 4 9 0,4 5-1-16,-9 4 0 0,18 0 9 15,18-4-17-15,48 6 8 16,45-3 0-16,63 6-6 16,17 0 6-16,48 0-17 15,59-2 12-15,26-7-4 16,10-5 0-16,-19-10 8 15,-35 9 1-15,-45 0-2 16,-13 4 11-16,-31-4-9 16,-17-4 0-16,-72-2-18 15,-36 3 17-15,-26 6-23 0,-31 4 3 16,-9-1 6 0,-22 0 12-16,4-2 3 0,-22-6 0 15,31 3 4-15,18-4-12 16,57 2 8-16,45 7 0 15,54 1-11-15,26 5 11 16,40 0-13-16,62-3-17 16,45-4 25-16,13-5 4 15,-14 1 1-15,-53 6-14 16,-44 4 10-16,-49 4-170 16,-17 0-80-16,-63 0 32 15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9:06.3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123 391 682 0,'0'0'147'0,"0"0"6"15,0 0-4-15,0 0-42 16,0 0-40-16,0 0-41 16,0 0-1-16,-40 19-25 15,13 32 10-15,9 6 5 0,-13 5-15 16,31-11 3-16,0-1 0 15,0-1 5-15,9-9-6 16,22-9-2-16,18-17 1 16,-5-3 1-16,-4-11-2 15,18 0 0-15,-9 0 8 16,9-11-4-16,-23-17 28 16,5-9 12-16,-13-20-27 15,4-5 18-15,-13-14-18 16,-9-6-5-16,-9 13 8 15,0 7-16-15,-27 24 6 16,-31 12-10-16,1 14 7 16,-10 6-14-16,9 6 7 0,9 0-20 15,23 23-20-15,26 16-94 16,0 6-56-16,17 10-127 16,41-4-341-16</inkml:trace>
  <inkml:trace contextRef="#ctx0" brushRef="#br0" timeOffset="276">1042 90 644 0,'0'0'221'0,"0"0"-26"0,0 0-44 15,0 0-26-15,0 0-45 16,0 0-47-16,-191-59-17 15,173 110-16-15,-4 19 0 16,-4 18 20-16,17 12-20 16,0 1 0-16,9 1 4 15,0-3-1-15,9-11-3 16,35-11 0-16,14-21-11 16,13-16-65-16,5-21-100 15,8-16-150-15,5-3 50 16,-14 0-145-16</inkml:trace>
  <inkml:trace contextRef="#ctx0" brushRef="#br0" timeOffset="825">1367 719 470 0,'0'0'168'0,"0"0"-79"15,-9-176 56-15,0 131-15 16,9 14-48-16,-9 14 18 16,9 8-28-16,0 9-37 15,0 0-16-15,18 0-13 16,22 0-4-16,-5 20 7 15,5 6-2-15,-9-1-6 16,-4 6-1-16,-9 6 4 16,4 3-5-16,-22 3 1 15,0 1 0-15,0-12-2 16,0-7 2-16,0-19 0 16,0-6-7-16,0 0 7 15,0 0 8-15,27-20-3 0,4-11 6 16,-5-18 8-16,14-1-10 15,-13 4 13-15,4 4-8 16,-13 14-9-16,9 5 11 16,-14 15-16-16,5 8-6 15,8 0 5-15,-3 19-12 16,-6 18 12-16,-8 3 1 16,0 1 0-16,0-3-5 15,4-10 5-15,-13-5 0 16,9-15-2-16,-9-8 6 15,9 0-3-15,-9 0 4 16,9-8-5-16,0-28 16 16,9-17-16-16,13-8 0 0,-5 10-1 15,14 0 10 1,-22 14-9-16,13 12 0 0,-13 11-7 16,0 14 7-16,13 0-8 15,-4 21 8-15,4 23-10 16,-14-2 7-16,14-2 2 15,-4-3-1-15,-9-6-32 16,22-7-28-16,0-3-151 16,4-10-181-16</inkml:trace>
  <inkml:trace contextRef="#ctx0" brushRef="#br0" timeOffset="1051">2708 0 630 0,'0'0'190'16,"0"0"-31"-16,0 0 14 16,0 0-22-16,0 0-101 15,0 0-35-15,0 7 24 16,58 62-9-16,-9 19 13 16,0 20-28-16,-23 24-11 15,-8 19 7-15,-18 7-7 16,-9 0-8-16,-39-8-9 15,-19-25-165-15,9-17-343 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9:08.50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146 572 460 0,'0'0'261'0,"0"0"-100"0,0 0-21 16,0 0 10-16,0 0-68 15,0 0-16-15,0 0-27 16,-9-67-38-16,-14 67 3 15,6 39-4-15,-23 15 0 16,13 16-4-16,9 7 12 16,18-3-8-16,0-10 0 15,0-15 2-15,58-16-8 16,18-18 6-16,-10-15 0 16,10 0 4-16,-10-23 2 15,-8-26 6-15,-9-13 26 16,-9-8-11-16,-13-6 9 0,-27-7-28 15,0 7-5-15,-18 8 5 16,-49 11 2-16,-22 26-10 16,-13 17 0-16,13 14-14 15,23 6 7-15,17 39-75 16,22 20-72-16,27 6-121 16,0 6-240-16</inkml:trace>
  <inkml:trace contextRef="#ctx0" brushRef="#br0" timeOffset="248">825 409 93 0,'0'0'606'0,"0"0"-384"16,-40-163-63-16,23 141-17 0,8 11-46 15,9 11-57-15,-9 0-3 16,-5 37-36-16,-12 45 0 15,-14 31-3-15,13 22 11 16,9 4-2-16,5-8-6 16,13-10 10-16,22-13-26 15,36-20-10-15,18-18-135 16,-1-24-88-16,-17-24-78 16,0-13-195-16</inkml:trace>
  <inkml:trace contextRef="#ctx0" brushRef="#br0" timeOffset="657">1101 901 406 0,'0'0'186'0,"0"0"-55"15,0 0-4-15,0 0-16 16,0 0-48-16,0 0-22 16,-9-100-1-16,49 98-39 15,-5 2 26-15,14 0-17 16,0 0-8-16,-9 8 4 15,-13 15-6-15,4 5 0 16,-31 1 1-16,9-4 8 16,-9-5-9-16,0-9 0 15,0-5 0-15,0-6-8 16,0 0 16-16,0 0-8 0,0 0 6 16,0 0 2-16,0-11 0 15,0-7-8-15,0-7 5 16,35-12 4-16,5-2-7 15,18-10-2-15,0 7 20 16,-18 10-14-16,-5 14 6 16,5 14-12-16,-13 4-10 15,13 12-1-15,-13 21 3 16,-5 10 8-16,4 0 0 16,-8-2-20-16,4-4-41 15,5-12-79-15,4-9-148 16,5-16-194-16</inkml:trace>
  <inkml:trace contextRef="#ctx0" brushRef="#br0" timeOffset="866">2234 0 176 0,'0'0'376'15,"0"0"-286"-15,0 0-42 16,0 0 19-16,0 0 49 15,133 196 20-15,-18-111-44 16,1 13-1-16,-23 13-31 16,-26 11-56-16,-45-1 12 15,-22 10-16-15,-58-7-31 16,-57-8-239-16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584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69.94186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04-12T11:59:55.08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09:09.972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888 339 395 0,'0'0'111'0,"0"0"-15"16,0 0-29-16,0 0-41 15,0 0-24-15,0 0 22 16,325-68-13-16,-134 57-3 0,22 0-6 16,4-3 14-1,-17 3-16-15,-26 5 3 0,-41 3 13 16,-44 3-16-16,-31 0 8 15,-32 0-8-15,-26 0-10 16,0 9 7-16,-26 19 6 16,-63 12 2-16,-36 7 6 15,-17 8-10-15,-22 1 8 16,-5 1-9-16,-4 2 2 16,17 2-2-16,14-11 0 15,44-13 0-15,41-12-5 16,48-14-4-16,9-6-43 15,40-1 8-15,35-4 0 16,32 0 41-16,26-18-6 0,18-8 9 16,5 2-8-16,-14-5 17 15,-18 3-8-15,-26 10 5 16,-23 5 0-16,-26 7 5 16,-22 4-4-16,-14 0-5 15,-13 0-2-15,0 27-8 16,-80 18 8-16,-35 14 8 15,-27 11-1-15,-32 4 1 16,-17 0-5-16,0-3-2 16,18-9 17-16,31-5-10 15,35-18 5-15,58-16-6 16,32-9-7-16,17-8-5 16,0-6-12-16,57 0 17 0,59-9-13 15,48-30 27-15,36-13-6 16,18 2-8-16,-23 4 1 15,-44 18-3-15,-44 10 2 16,-40 14 0-16,-32 4 4 16,-21 0-4-16,-14 0-3 15,0 0 3-15,-32 13-4 16,-43 21 4-16,-49 12 6 16,-32 7-1-16,-13 12 1 15,-26 9-2-15,-5 14-2 0,0-6 5 16,35-8-6-1,63-27 24-15,53-22-25 0,49-9-11 16,9-11-3-16,58-2 14 16,48-3 0-16,50-3 0 15,26-31-2-15,27-9-7 16,-27 7 7-16,-18 5-4 16,-58 13 2-16,-48 13 4 15,-36 5-1-15,-31 0 1 16,-40 26-34-16,-44 24 34 15,-63 24 0-15,-44 8 0 16,-18 5 30-16,-13-1 16 16,13-12-11-16,36-12 0 15,31-9-10-15,26-7 12 16,36-12-37-16,54-14 5 0,26-6-12 16,9-11-28-16,88-3 35 15,63 0-2-15,54-29 2 16,25-10-5-16,10-4-13 15,-22 12 8-15,-45 9 7 16,-35 13-8-16,-63 6 11 16,-44 3-1-16,-40 0-1 15,-22 23-11-15,-71 22 11 16,-63 13 2-16,-35 9 21 16,-36 12-20-16,-26 0 8 15,27-5 28-15,12-15-26 16,63-14 17-16,45-16-19 0,57-15-5 15,49-5-8 1,22-7-35-16,93-2 39 0,63-2 6 16,75-38-3-16,32-11-6 15,-5-3-11-15,-32 3 0 16,-48 12 13-16,-57 13-4 16,-46 12 5-16,-57 11-2 15,-31 3 3-15,-9 0-2 16,-49 12-21-16,-57 21 22 15,-45 12 17-15,-23 6-17 16,-26 3 4-16,9 1 9 16,-4-1-11-16,35 2 12 15,13 0-14-15,45-2 8 16,44-8-10-16,50-10 2 16,16-13-18-16,99-20 15 0,71-3 6 15,44-15-1 1,18-26-2-16,0-2-4 0,-58 9-5 15,-40 13 7-15,-53 13 2 16,-54 6-1-16,-26 2 1 16,-9 0-2-16,-75 25-3 15,-41 17 5-15,-26 9 13 16,-40 6-11-16,-9 5 0 16,-22 6 27-16,-5 8-22 15,5-5 26-15,22-5-10 16,66-20-22-16,50-19 14 15,75-11-15-15,9-9-30 16,115-7 23-16,58-3 14 0,67-39 2 16,31-7-9-16,-14 10 5 15,-43 8-7-15,-41 11 2 16,-71 8 0-16,-53 7-2 16,-36 5 1-16,-22 0-1 15,-67 23-2-15,-39 16 4 16,-37 6 11-16,-12 4-9 15,4-7-2-15,13-1 15 16,27 3-10-16,4 1-1 16,32-6 1-16,26-7 0 15,27-6-10-15,22-10-3 16,0-2 4-16,49-2-6 16,26-9 2-16,23-3 8 15,26 0 0-15,41-26 6 0,26-10-6 16,0 4 0-16,0 1 0 15,-27 11-2-15,-39 12 2 16,-59 8 0-16,-39 0 0 16,-27 25-12-16,-67 32 11 15,-57 20 2-15,-49 13 0 16,-27 3 7-16,-9-2 5 16,-13-12 5-16,31-15 14 15,35-14-14-15,54-19 7 16,35-14-16-16,45-9-7 0,22-5-4 15,49-3-19 1,58 0 21-16,44-26 5 0,22-11 5 16,0 0-20-16,-8 12 10 15,-41 11-7-15,-40 12 3 16,-35 2 1-16,-40 0-2 16,-9 2-4-16,-49 23-18 15,-35 10 27-15,-49 1 0 16,-14 4 2-16,5-6 8 15,-14 3-9-15,14-6 6 16,18-3-1-16,30-5 1 16,37-9 6-16,26-8-13 15,31-1-4-15,0 0-9 16,66-5 0-16,59 0 13 16,48-5 6-16,36-32 1 0,13-2-14 15,-13 5 6-15,-27 14-3 16,-18 9-3-16,-31 5 7 15,-26 6 0-15,-40 0-2 16,-27 0 6-16,-31 20-6 16,-9 11 2-16,-31 20 0 15,-63 17 3-15,-52 14 6 16,-32 6 0-16,-26 3-1 16,-14-9-6-16,-13-3 17 15,0-6-16-15,22-5-1 16,45-17 14-16,70-14-15 15,54-17 7-15,40-6-8 0,49-10-12 16,76-4 12-16,48 0 2 16,36-30 3-16,13-1-7 15,-22 3 5-15,-49 9-3 16,-36 1 0-16,-57 10 9 16,-27 5-11-16,-22 3 2 15,-9 0-3-15,0 0-1 16,0 9-1-16,-49 21 5 15,-9 7 10-15,-26 12-4 16,-40 8-2-16,-23 14-4 16,-35 4 3-16,-27 7-5 15,-4-2 4-15,35-9-2 16,49-21 7-16,76-15-5 16,53-15-4-16,35-18-16 15,99-2 18-15,57-16 10 0,40-21-10 16,0-6 0-16,-9 6-6 15,-31 3 10-15,-40 2-4 16,-18 4 0-16,-35 9 4 16,-14 7-2-16,-26 4-2 15,-27 8 0-15,-22 0-5 16,-9 0-1-16,0 26 5 16,-75 22-2-16,-50 16 6 15,-39 13 6-15,-49 5-9 16,-5-2 0-16,18-10-1 0,36-21 8 15,48-10-3 1,58-13-4-16,41-7 4 0,17-5-10 16,17-5-6-16,72-9 12 15,45 0 4-15,25-5 2 16,15-18-5-16,-1 3-1 16,-31 6 7-16,-17 2-7 15,-19 4 0-15,-8-1 0 16,-31 4-2-16,-32 5 5 15,-13 0-6-15,-22 0 0 16,-22 34 2-16,-62 17 0 16,-41 17 1-16,-39 8 0 15,-9 0-3-15,-18-6 11 0,22-6-8 16,13-8 0 0,50-22 8-16,39-9-7 0,49-13-1 15,18-6-7-15,18-6-2 16,71 0 9-16,53-18 7 15,22-24-7-15,19 0 8 16,-32 2-7-16,-27 11-1 16,-35 11 0-16,-54 10-5 15,-17 8 5-15,-18 0-4 16,-35 8-5-16,-63 25 9 16,-26 18 14-16,-28 6-14 15,-21 2 1-15,0 3 1 16,-9-2 1-16,9 3-3 15,21-10 0-15,37-14 8 0,66-11-1 16,40-10-7-16,9-7-8 16,76-8 6-16,70-3 4 15,54-20 2-15,58-24-4 16,31 17 1-16,-5 2-1 16,-13 19 0-16,-40 6 0 15,-62 0-4-15,-45 6 4 16,-53 19 0-16,-44 1 0 15,-27-3-6-15,-9 10 6 16,-49 1 3-16,-39 9-2 16,-6-1 12-16,-21 3-13 15,-23 1 6-15,-4 4-2 16,-4-1 2-16,4-4 0 0,35-8-6 16,50-11 8-1,35-1 5-15,31-7-13 0,40-5 0 16,66-13 5-16,36 0-1 15,41-25-1-15,8-18-3 16,-27 12-19-16,-40 11 16 16,-39 9-9-16,-45 11 12 15,-31 0 0-15,-9 3-13 16,-9 28 13-16,-49 9 6 16,-31 10-4-16,-22 14 4 15,-27-6-4-15,-4 8-2 16,0-2 3-16,-5 1 2 15,5-2-5-15,0-1 0 0,35-14 6 16,50-14 8-16,48-9-14 16,18-13-4-16,97-12 2 15,54 0 4-15,36-45 7 16,4 3-9-16,-9 4-19 16,-18 13 15-16,-40 10-7 15,-17 10 11-15,-50-1 0 16,-26 4 3-16,-22 2-3 15,-18 0 0-15,0 0-8 16,-9 16 8-16,-71 25 1 16,-22 4 2-16,-44 15 1 15,-37-1 2-15,-17 0-6 16,-8-3 0-16,3-7 5 16,36-11 7-16,54-14 0 0,57-10 5 15,49-14-15 1,18 0-1-16,76 0-1 0,48-29 8 15,62-21-4-15,5-10-2 16,0-8-2-16,-27-2-5 16,-21 2 1-16,-37 3 1 15,-26 11 3-15,-45 8 0 16,-13 13 4-16,-31 4-3 16,0 9-1-16,-31 1 0 15,-53 5-3-15,-40 8 1 16,-41 6 2-16,-17 0 0 15,-9 0 2-15,9 0-4 0,13 0 2 16,13 0 0 0,59 0-2-16,30 0 12 0,40 0-10 15,27-8 0-15,18-13-18 16,80-11 17-16,44-6-6 16,40-12 7-16,18-8-2 15,-9 7 5-15,5-3-3 16,-45 6 0-16,-27 6 7 15,-48 6-8-15,-27 7 1 16,-49 12 0-16,0 3-4 16,-76 10 4-16,-48 4-7 15,-50 11 2-15,-26 27 5 16,-22-1-3-16,13-6 3 0,18-6 0 16,18-8-3-1,58-6 4-15,39-7-1 0,54-4 2 16,22 0-2-16,89-4 0 15,71-35-1-15,62-12 3 16,27-9-4-16,-1 4 6 16,-17-1-4-16,-31 9 0 15,-57 11 7-15,-37 12-7 16,-57 8 0-16,-40 11-10 16,-9 6 8-16,-58 0-19 15,-35 6 13-15,-45 22-2 16,-4 0-5-16,-9 1 14 0,-13-1 1 15,21-3 0-15,-21 4-5 16,13 2 12-16,4 2-7 16,14-1 0-16,58-15 2 15,26-3-2-15,49-14 0 16,9 0-18-16,66 0 15 16,49-19 5-16,32-25-2 15,35-3 0-15,0-4 9 16,-18 8-8-16,-39 9-1 15,-37 12 0-15,-52 11-7 16,-45 7 7-16,0 4-5 16,-102 0-20-16,-45 23 20 15,-53 20 5-15,-31 2 0 16,4 0 2-16,36-5 2 16,27-12-4-16,40-5 2 0,48-13 6 15,36 0-5-15,31-2-5 16,9-5 2-16,27 2-3 15,53 7 3-15,22 0 0 16,22-7 1-16,1 1 1 16,-1 2 7-16,-17 1-8 15,-32 2-1-15,-35 3-9 16,-31 9 3-16,-9 8-19 16,-66 3 25-16,-32 6-4 15,-27-1 11-15,-8-7-3 16,-9 1-3-16,18-1 1 15,26-6 20-15,22-4-12 0,27-3-4 16,32-10-1 0,17 0-5-16,0-7-9 0,40-2 3 15,44 0 6-15,32 0 18 16,26-6-18-16,4-8 0 16,-21 1-3-16,-41 7 9 15,-26 2-6-15,-31 4 0 16,-14 0-2-16,-13 0-1 15,0 0 1-15,-13 4 2 16,-23 15 11-16,-31 13-7 16,-21-4 6-16,-6 6-10 15,-12 0 4-15,8 8-9 16,5-10 7-16,26-7-2 16,18-4 0-16,31-17 0 15,18-4-3-15,0 0-5 0,67 0 8 16,48-4 3-16,19-24-3 15,8-2 0-15,-18 10 2 16,-26 3 3-16,-31 6-5 16,-32 11 0-16,-13 0 3 15,-22 0-3-15,0 0 0 16,0 0-4-16,-66 31 4 16,-32 16 6-16,-17-1-3 15,-19 0-2-15,19-6 4 16,8-7-7-16,32-7 2 0,26-6 0 15,13-3-2 1,27-11 2-16,9-6 0 0,0 2-1 16,0-2-17-16,36 0 18 15,53 0 5-15,26-20-5 16,36-17 8-16,14-2-3 16,-14 2-5-16,-18 5 0 15,-35 19 2-15,-40-4-2 16,-32 14 0-16,-26 3 0 15,0 0-3-15,-9 0 5 16,-57 0-4-16,-28 6 2 16,-21 16-16-16,-23 1 12 15,14-11 4-15,13 2 0 0,13-14-1 16,13 0 9 0,28 0-8-16,17 0 0 0,22 0 7 15,18-20-7-15,36-17 0 16,79-28 0-16,49-15-2 15,36-2 5-15,0 6-3 16,-4 5 0-16,-36 12 6 16,-27 11-7-16,-35 8 1 15,-32 12 0-15,-48 8-2 16,-18 9 9-16,0-3-6 16,-27-1-1-16,-21 1-1 15,-28 0-3-15,1 3 4 16,-5 0 0-16,-14 2 1 15,-3 3-1-15,3 0 0 0,-21 6-4 16,-10 0 10-16,-21 0-5 16,12 0-1-16,19 6 0 15,39 0-7-15,41-6 18 16,22 0-11-16,13 0 0 16,31-12-4-16,53-25 1 15,49-8 3-15,23-8 0 16,-5 4-4-16,-5 1 4 15,-30 0 0-15,-5-6 0 16,-13-3 9-16,-14-1-8 16,-4 3-1-16,-35 16 1 15,-14 14 6-15,-31 2-6 16,0 6 12-16,-9 2-13 0,-40 1 3 16,-27 9-7-1,-30 5 4-15,-10 0 0 0,-8 0-5 16,8 17 5-16,-8 0 0 15,22 5 0-15,-5-2 1 16,18-3-1-16,23-5 0 16,30-7 2-16,5-2-5 15,13-3 5-15,9 0-2 16,9 0 2-16,0 0 1 16,0 0-6-16,27-21-1 15,53-17 4-15,31-7-8 16,45-4 8-16,8-7 0 0,-4 10 0 15,4 4 5 1,-39 5-4-16,-32 11-1 0,-35 12 2 16,-36 3-3-16,-22 11 5 15,0-3-2-15,-22 0 11 16,-45 3-13-16,-35 0-5 16,-36 0 3-16,-4 20 2 15,-9 5-4-15,-5 1 4 16,23-3 0-16,0 1-1 15,26-3 10-15,10-4-9 16,39-11 0-16,31-4 6 16,9-2-11-16,18 0 5 15,0 0 0-15,0 0-1 16,36-8-5-16,71-31 6 16,57-10 0-16,36-2 3 0,9-5-8 15,4 5 5-15,-22 6 0 16,-27 2 2-16,-53 9 4 15,-31 9-6-15,-35 5 0 16,-45 6 6-16,0 5-4 16,-27 0-2-16,-48 7-16 15,-41 2 16-15,-26 0-16 16,-22 2 16-16,-1 19-4 16,5-1 7-16,-4 5-8 15,22-3 5-15,17 1 0 16,19-9 1-16,39-5 3 15,27-6-2-15,13-1-2 0,27-2 2 16,0 0-10-16,0 0 8 16,58 0-5-16,35-11-3 15,32-12 14-15,39-5-6 16,9 3 0-16,-13 3 6 16,-13 7-11-16,-45 6 5 15,-4 7 0-15,-40 2-2 16,-32 0 2-16,-26 0-2 15,0 14-18-15,-35 20-17 16,-54 14 23-16,-4 6-2 16,-32 5 12-16,1 2-6 15,8-9 19-15,1-1-9 16,-1-8 0-16,23-3 5 0,13-10 0 16,31-7-5-16,31-5 1 15,18-10-5-15,18-3-5 16,98-5 9-16,48 0 8 15,58-31-6-15,27-17 7 16,-9-2-9-16,-5-3 2 16,-52 15-3-16,-46 9 2 15,-61 15-1-15,-41 8 0 16,-21 6 8-16,-14 0-6 16,-14 0-1-16,-52 0 0 15,-37 3 9-15,-34 20-7 16,-14 8-3-16,9-6 2 0,4 1 0 15,36-2 9-15,22 0-7 16,26-4-3-16,14-6 4 16,40-1-5-16,0 3-8 15,0-7 5-15,67 4-9 16,31-10 11-16,35-3 1 16,27-3 0-16,4-25-6 15,-8-7 12-15,-45 7-6 16,-22 9 0-16,-54 4 4 15,-21 13-3-15,-14-4 1 16,0 3 0-16,-23 0 2 16,-43 3-4-16,-28 0 0 15,-30 0-3-15,-14 6 3 16,5 8 0-16,18-4 0 16,21 3 0-16,-3-8 6 0,30-2-3 15,18-3-3-15,22 0 0 16,10 0 4-16,17 0-5 15,0-16 1-15,17-19 0 16,50-8-6-16,17-8 6 16,23-2 0-16,9-1-4 15,-32 6 14-15,-17 2-10 16,-19 5 0-16,-16 0 0 16,-32 5 4-16,0-1-1 15,0 3-3-15,-58 6 0 16,-9 2 2-16,-13 9-3 15,-13 3 1-15,-14 6 0 0,-8 5-4 16,-10 0 4-16,10 3 0 16,13 0 10-16,22 0-1 15,13-3-10-15,32-2 6 16,26-2 1-16,9 5 2 16,0-9-8-16,9-12-6 15,75-14 5-15,31-17-1 16,41-2 2-16,4-1 0 15,-5 6 0-15,-30 4-3 16,-23 0 3-16,-22 6 0 16,-22 1 0-16,-41 8 9 15,-8 4-7-15,-9-3-2 16,0 3 7-16,-49 0-17 0,-17 2 10 16,-27 15-9-1,-14 5 8-15,-17 6-7 0,-1 0 8 16,1 17 0-16,-10 9 0 15,19 2-2-15,-1-8 2 16,32-4 0-16,4-7 2 16,31-3 7-16,31-3-7 15,18-3-2-15,0 0-13 16,67-3 12-16,66-28-1 16,49-9 4-16,32 3-1 15,-32 9 4-15,-31 11-5 16,-53 4 0-16,-49 9 6 0,-23 4-4 15,-26-3 1-15,0-8 1 16,0-3 23-16,-40-4-20 16,5 2-7-16,-23 1 7 15,-9 8-1-15,1 0-12 16,-41 7 4-16,0 0 2 16,-17 0-8-16,-9 0 14 15,-9 12-6-15,17 1 0 16,27-3 3-16,41-5-1 15,30-2-2-15,27-3 0 16,0 0-4-16,0 0-15 16,84-6 19-16,32-24-4 15,39-8 12-15,-4-1-9 16,-17 0 1-16,-10 1 0 16,-17-2 1-16,-1 1 3 0,-12-6-4 15,-5-1 0-15,-5 7 8 16,-35 2-6-16,-14 14-2 15,-21 3 0-15,-14 3 2 16,0-3-1-16,-49 3-2 16,-27 6 0-16,-30 3-19 15,-19 8 13-15,-21 0 7 16,-14 0-5-16,-5 28-7 16,14 9 22-16,18 0-10 15,26-3 0-15,41-14 5 16,26-7-5-16,22-8 0 15,18-5-1-15,0 0-7 0,0 0 3 16,0 0 5-16,27 0 2 16,48-21-2-16,32-16 12 15,39-8-12-15,14-1 0 16,5 4-5-16,-14 2 9 16,4 4-4-16,-21-1 0 15,-10 2 7-15,-17 4-5 16,-32 9-2-16,-48 11 0 15,-5 4-1-15,-22 7 7 16,0 0-6-16,0 0 1 16,0-2 1-16,-49 2-4 15,-26 0-13-15,-32 0 13 16,-35 17-8-16,-31 14 10 0,-19 3 0 16,-21 2 0-1,13-1 7-15,18-4-10 0,31-5 3 16,36-7 0-16,48-7-2 15,27-10 2-15,31-2 0 16,9 0 0-16,0 0-3 16,0 0 1-16,9 0 2 15,40-11 0-15,44-23-8 16,54-9 8-16,35 2 0 16,18-2-2-16,9 3 9 15,-5 0-7-15,-13 3 0 16,-31 4 0-16,-45 5-2 15,-48 11 4-15,-36 5-2 16,-31 6 0-16,-66 6-2 0,-68 0-2 16,-61 0-10-16,-23 20 7 15,-13 9 7-15,0-1 0 16,13-3 3-16,27 1-6 16,27-3 8-16,40-6-3 15,48-7-2-15,27-4 3 16,31-6 4-16,18 0-7 15,0 0-2-15,36 0-9 16,62-20 22-16,44-22-1 16,71-9-10-16,27 0 3 15,9 6-9-15,-32 5 7 16,-25 13-1-16,-46 1 0 16,-53 6 9-16,-35 8-9 0,-49-1 0 15,-9 1 4 1,0-1-4-16,-35-2 0 0,-32 2-1 15,-4 9-9-15,-5 1 18 16,-8 3-8-16,-14 0 0 16,-4 0-2-16,-14 3 2 15,-8 16 0-15,-14 7 0 16,14-3-6-16,13-4 14 16,22-4-8-16,40-10 0 15,31-2 4-15,9-3-8 16,9 0 4-16,0 0-19 15,40 0 18-15,63-11 1 0,43-20 1 16,54-1-1-16,9-1 4 16,4-4-8-16,-13 2 4 15,-9 2 0-15,-18-4 1 16,-21 3 9-16,-37 9-10 16,-48 2 0-16,-27 15 4 15,-40 2 6-15,-9 0-10 16,-67 6 2-16,-61 0-5 15,-32 0-7-15,-36 20 10 16,-12 3 4-16,3 2 5 16,23-5-12-16,31 0 3 15,23-6 0-15,43-3 1 16,37-5 2-16,26-6-3 16,22 2 0-16,9-2 7 15,0 0-16-15,0 0 9 0,0 0 0 16,0 0 3-16,0 0 1 15,0 0-4-15,0 0 0 16,22 0-6-16,13-16-1 16,23-13 7-16,31 1 0 15,13-3-11-15,5-4 6 16,-1 4 2-16,-12 3 2 16,-5 3-3-16,-23 5 2 15,-30 6 2-15,-14 9 0 16,-22-1-8-16,0 3 8 0,-22 3-33 15,-45 0-29 1,-35 0 1-16,-27 5 38 0,-4 15 15 16,8 0 1-16,1 3 5 15,9-6-1-15,39-3 3 16,18-7 7-16,40-3-1 16,18-4-12-16,0 0 6 15,0 0-1-15,18 0 1 16,31 0 5-16,36-5 4 15,21-18-9-15,36-9 7 16,23 5-4-16,8-5-3 16,-9 6 0-16,-13 8-4 15,-26-6 5-15,-10 7-1 16,-39 3 0-16,-18 3 9 16,-27 2-6-16,-22 7-1 0,-9-1 1 15,0 3 24-15,0-3-14 16,-49 3-13-16,-49 0 0 15,-35 0 0-15,-27 8 0 16,-36 18 2-16,14 2 2 16,-9-2 4-16,22-4-8 15,5 1 0-15,22-6 0 16,44-3 8-16,22-6-10 16,36-1 2-16,32-7 0 15,8 0 2-15,0 0 1 16,0 0-3-16,0 0 0 15,0 0-2-15,17 0-1 0,41 0 3 16,31-9 0-16,53-7-7 16,49-8 7-16,67-7 0 15,22-3-2-15,26-3 10 16,-30 3-8-16,-45 3 0 16,-58 8 0-16,-80 7 3 15,-62 7-3-15,-31 6 0 16,-133 3-16-16,-89 3 8 15,-76 31 8-15,-53 8-6 16,-4 1 6-16,8-1 6 16,41 1 2-16,39-7 4 15,27-5-12-15,58-5 2 16,58-9-2-16,57-9 0 0,58-4 0 16,9-4 0-16,0 0-20 15,58 0 20-15,18 0 4 16,48-12 11-16,18-5-15 15,31-9 0-15,1 1 3 16,-10-3-8-16,-4-4 6 16,-18-1-1-16,5-1 2 15,-23-3 6-15,-17 3-8 16,-23 3 0-16,-26 6 2 16,-18 11-4-16,-31 8 2 15,0 0 0-15,-9 6 7 16,0-3 0-16,9-5-3 15,17-12-4-15,32-3 0 16,22-5-9-16,13-1 9 0,14 10 0 16,8-1-3-16,-21 8 6 15,-5 4-3-15,-23 0 0 16,-17 3 5-16,-13-5-9 16,4 0 4-16,-5-2 0 15,14-3-1-15,0 5 5 16,-22 4-4-16,-5 0 0 15,-22 6-4-15,0 0 3 16,0 0-4-16,-40 0 5 16,-18 0 2-16,-17 0 0 15,-10 0-2-15,-4 0 0 16,-17 0 4-16,-5 0-7 16,-14 0 3-16,-21 6-2 0,3 8 0 15,1 0-7-15,27-6 9 16,26-1 1-16,31-7 7 15,49 0-4-15,9 0-4 16,0 0-15-16,9 0 8 16,40-4 10-16,40-15-3 15,4-7 0-15,23 3 5 16,-1-2-7-16,1-3 2 16,-1 0 0-16,10-4-2 15,8-2 5-15,0 1-3 16,0-4 0-16,-26 2 7 15,-23 10-3-15,-44 9-4 0,-31 10 0 16,-9 2-6-16,-57 4 1 16,-68 0 1-16,-48 0-4 15,-45 14 6-15,-13 15 2 16,-18-1 0-16,9 9-1 16,18 0-4-16,22 0 5 15,49 0 0-15,36-9 14 16,39-10-14-16,45-8 13 15,22-10-13-15,9 0-8 16,0 0 3-16,0 0 5 16,0 0 0-16,40 0 0 15,18-10 0-15,44-11 15 16,32-10-15-16,30-5 0 0,18-4-4 16,9-6 9-16,0 0-5 15,0 5 0-15,-18-2 7 16,-39 15-9-16,-54 7 2 15,-45 17 0-15,-26 0-2 16,-9 2 7-16,-44-1-5 16,-72 3 0-16,-57 0-5 15,-58 0-1-15,-27 17 0 16,-8 8 6-16,4-3-1 16,35 1 4-16,36-3 1 15,66-3-1-15,54-12 7 16,54-5-20-16,17 0 2 0,31 0 8 15,53 0 8 1,58-28-5-16,40-11 2 0,41-12-5 16,8 0 8-16,-23 2-8 15,-25 7 0-15,-50 11 0 16,-58 11-1-16,-43 12 3 16,-32 2-2-16,0 0 0 15,-76 1-4-15,-31 2 2 16,-17 3 2-16,-9 0-4 15,-1 0 4-15,10 7 6 16,-5 3-3-16,27 1-3 16,-5 4 7-16,14-1-10 15,22-6 3-15,27 1 0 16,12-4 1-16,32-5-1 16,0 0-19-16,9 0 14 0,49 0 5 15,58 0 3-15,26-22-3 16,53-13 5-16,14-10-4 15,0 0-1-15,-5 0 0 16,-13 6-1-16,-49 2 11 16,-35 14-10-16,-49 9 0 15,-40 5 3-15,-18 4 0 16,-40-1-3-16,-45 3-5 16,-30-3-2-16,-10 6 7 15,-17 0 6-15,18 0-6 16,-1 0 7-16,10 0-9 15,8 0 2-15,5 0 0 0,4 3-1 16,23 3 10-16,26-4-9 16,18-2 0-16,31 0-6 15,0 0 2-15,0 0-15 16,22 0 15-16,45 0 0 16,39 0 8-16,45-22 6 15,31-6-10-15,9 2 2 16,-8 3-6-16,-41 6 4 15,-44 6 0-15,-41 5 0 16,-48 6 2-16,-9-1-4 16,-58-3-14-16,-48 1-2 15,-27 3 12-15,-27 0 5 16,-14 0 2-16,1 0-3 0,0 0 9 16,22 0-7-1,-5 0 0-15,23 0 0 0,35 3 0 16,45 1 0-16,31-4 1 15,22 0-7-15,0 0-14 16,66 0 20-16,59-12-2 16,48-20 14-16,40-5-12 15,-13 0 0-15,0 4 0 16,-58 7-2-16,-35 7 8 16,-49 10-6-16,-41 0 1 15,-17 1 4-15,-8-3-3 16,-41 0-2-16,-36-1-6 15,-30 6-6-15,-36 6 6 0,-14 0 6 16,-17 0 0-16,0 0 4 16,22 6-5-16,31 0 1 15,54-6 0-15,48 0 2 16,27 0-2-16,0 0-14 16,67-3 4-16,57-26 10 15,49-8 13-15,18-2-13 16,18 0 0-16,-18 2-5 15,-18 0 9-15,-17 3-4 16,-45 3 0-16,-22 5 9 16,-31 7-9-16,-23 4 0 15,-21 8 0-15,-6-1 21 16,-8 8-15-16,0-5 11 0,0 0-8 16,-22-1-9-16,-13 0 0 15,-32 4-5-15,-22 2 11 16,-13 0-16-16,-36 0 9 15,-4 8 1-15,-9 8 0 16,4 2 3-16,23-10 0 16,40-2-3-16,35-3 2 15,40-3-4-15,9 0-2 16,0 0-5-16,0 0 8 16,58-17 2-16,35-19 0 15,31-13-1-15,1-2 0 16,12 3-5-16,-21 8 6 15,-23 2-1-15,-17 11 0 0,-36 8 6 16,-31-5-2-16,-9 8-4 16,-27-1-9-16,-62 3-6 15,-35 14-7-15,-27 0 22 16,-23 0 0-16,10 0 6 16,40 8-2-16,30-2-4 15,45 0 5-15,32-6-4 16,17 0-1-16,0 0 0 15,0 0-5-15,0 0 6 16,0 0-7-16,0 0 6 16,17 0 0-16,23-9 7 15,5-11-5-15,13-2-2 16,-9-1 0-16,-10 8 8 0,-12 7-8 16,-27 5 0-16,0 1 1 15,0 2-12-15,-66 0-8 16,-10 0 14-16,-31 0 5 15,-8 5-16-15,8 12 15 16,14-3 1-16,17-2 0 16,19-2 5-16,17-1-5 15,31-5 0-15,9-2 0 16,0-2 2-16,0 0-5 16,0 0 3-16,0 0 0 15,0 0-10-15,26 0 6 16,23-11 4-16,27-17 8 15,30-9-1-15,1 0-7 16,0 3 0-16,-23 0 2 0,-17 6-5 16,-18 8 4-16,-32 3-1 15,-17 0 0-15,0 6-5 16,-57-6-8-16,-10 3-21 16,-17 5 19-16,8 1 10 15,-4 5-8-15,22-1 13 16,14 2 5-16,22-3 0 15,13 1 2-15,9 4-1 16,0-2-1-16,0-2 8 16,0 0-9-16,0-11-3 15,18-2-1-15,30-6-5 16,10-2 5-16,9-1 0 16,8 1 9-16,-17 8-9 0,-18 3 0 15,-13 6 0-15,-14 2 0 16,-13-3 8-16,0 1-6 15,0-6-2-15,0 0 10 16,0 5-16-16,0 1 6 16,-13 2-12-16,-5 6 12 15,-9 0-15-15,5 0 15 16,4 0-8-16,9 0 17 16,1 0-18-16,8 11 9 15,0 1-4-15,0 2-8 16,0-3 10-16,35 0 2 15,14-2 0-15,9-7 7 0,17-2-7 16,14 0 0-16,-4 0 1 16,-10 0-9-16,-17 0 16 15,-27-5-8-15,-31 2 0 16,0 3-4-16,-67-3-15 16,-57 3 8-16,-32 0-26 15,-26 0 34-15,-27 0-4 16,-4 0 2-16,22 0 10 15,31 0-5-15,45 0 8 16,57 0-7-16,49 0-2 16,9 0 0-16,67 0-14 15,75-6 15-15,58-8 4 16,31 0 7-16,9-3-8 0,-9 3-3 16,-31 3 0-1,-36 4-3-15,-53 5 8 0,-40 2-5 16,-44 0 0-16,-27 0-3 15,0 0-5-15,0 0 6 16,-9 0-5-16,-31 0 2 16,-18 0 10-16,-8 9-2 15,-10 0 0-15,1-1 2 16,8 0 1-16,9 1-6 16,-9-1 1-16,1 6-5 15,8-2 6-15,0-1-2 16,18-3 0-16,0 1 7 0,23-6-9 15,17-3 2 1,0 0-5-16,0 0 2 0,0 0-26 16,0 0 29-16,0 0 0 15,0 0 1-15,0 0 4 16,0 0-5-16,0 0 1 16,0 0-9-16,8 0 18 15,-8 0-10-15,9 0 2 16,-9 0 4-16,0 0-9 15,0 2 3-15,0 10-1 16,-35 8-8-16,-14 11 18 16,-9 0-8-16,0 0 2 0,10-2 5 15,12-7-4 1,14 1-4-16,4-6 0 16,18-3-6-16,-9-6 6 0,9 1-2 15,0-5 1-15,0 4-5 16,0-3 5-16,27 1 1 15,13-3 0-15,9-1-2 16,26-2 10-16,23 0-8 16,17 0 0-16,10-8 5 15,-23 0-7-15,-22 0 2 16,-36 8 0-16,-35 0-2 16,-9 0-14-16,-44 16-1 15,-54 18 10-15,-26 11 14 16,-1 0-4-16,1-4-3 15,26-8 4-15,23-3 1 0,8-4-5 16,18 1 0-16,23-5 0 16,-6-2 4-16,6 2-4 15,17-11 0-15,9-2-11 16,0-5 10-16,0-4-14 16,18 5 15-16,31-5 12 15,17 0-3-15,10 0-1 16,-1 0-8-16,23-6 4 15,-31-2-6-15,-1 2 2 16,-17 0 0-16,-31 3-3 16,-9 3 8-16,-9 0-5 15,0 0 0-15,0 0-10 16,-9 0 5-16,-36 17 5 0,-12 6 18 16,-10-1-11-1,9 1-1-15,9-1 0 0,1-2-3 16,8 1 2-16,4-2 1 15,-4-2-6-15,22-3 0 16,9-7 0-16,9-2 0 16,0-5-13-16,0 0 12 15,0 0-19-15,27 0 20 16,40 0 12-16,22 0-6 16,26-21-6-16,9-1 8 15,1 3-7-15,-23 1-1 16,-22 10 2-16,-53 5-4 0,-27 3 2 15,0 0-17 1,-67 0 8-16,-40 3 9 0,-17 19 0 16,-18 7 0-16,9-4 4 15,17-2 0-15,1 0-4 16,8-4 0-16,31-2 7 16,27-8-4-16,32-4 1 15,17 1-4-15,0 0-28 16,57-4 28-16,28-2 7 15,30 0-3-15,19 0 7 16,21-10-5-16,5-11-6 16,5 2 0-16,-1-1 6 15,-31 0-7-15,-8 7 1 16,-32 3 0-16,-22 8 1 0,-44 2 5 16,-10 0-6-16,-17 0 0 15,0 0 3-15,0 0-5 16,0 0 2-16,0 0-10 15,-17 0 10-15,-23 8 0 16,-18 14 13-16,-27 7-13 16,-21 5 4-16,-27 6 2 15,-19 2-6-15,-3-2 0 16,22-7 2-16,17-1-2 16,41-15 0-16,35-3 0 15,22-9 2-15,18-5-8 16,0 0-12-16,0 0-3 15,0 0 17-15,18 0 4 0,31-5 9 16,17-23-1-16,41-9-1 16,17-6-6-16,27 4-1 15,14 3 0-15,-1 1-4 16,-4 10 7-16,-36 8-3 16,-26 8 0-16,-49 9 2 15,-40 0-7-15,-9 0-4 16,0 0-3-16,-40 0 12 15,-18 0 1-15,-9 15 6 16,-17 7-6-16,-14 9 3 0,-17 3-8 16,-18 9 4-1,-32 4 0-15,-4 2 4 16,-4-2-4-16,18-4 0 0,43-8 22 16,24-13-21-1,48-5 1-15,31-9-2 0,9-3-25 16,9 3 20-16,48-8 10 15,41 0-3-15,18 0 2 16,35-15 2-16,22-16 0 16,0-1-6-16,9 1 3 15,-17 0-5-15,-14 8 6 16,-27 1-4-16,-26 2 0 16,-31 9 8-16,-41 5-7 15,-17 6-1-15,-9 0 2 16,0 0 8-16,0 0-9 15,-9 0-1-15,-17 0 9 0,-14 6 6 16,0 2-2-16,13 3-13 16,0 1 3-16,-13 8-8 15,-17 3 6-15,-19 8-1 16,-4-1 0-16,5 1-6 16,17-2-1-16,13-6 4 15,23-9-6-15,13-3 8 16,9-2-28-16,0-4 11 15,40 1 18-15,18-6 0 16,18 0 3-16,8 0-3 16,14-2 0-16,-23-11-2 15,1 3 2-15,-10-2 0 16,1 2 0-16,13-3 3 0,4 0-3 16,14-2 0-16,-5-2 3 15,-4 6 5-15,-22 5-8 16,-18 3 0-16,-14 3-1 15,-17 0 8-15,-5 0-7 16,5 0 0-16,-9 0 2 16,0 0-7-16,-9 0 5 15,0 0 0-15,0 0-3 16,0 0-1-16,0 3 4 16,0 12 12-16,-18 1-11 15,0-4 11-15,-13-1-6 16,14 0-1-16,-1-1-1 15,-13 0 3-15,22-4-2 16,-9-4-4-16,18-2 4 0,0 0-7 16,0 0 2-16,0 0 0 15,0 0 0-15,0 0 9 16,0 0-9-16,0 0 2 16,0 0 4-16,0 0 4 15,0 0-10-15,-13 0 3 16,-5-2-7-16,0-4-1 15,0 0 1-15,-13 4 4 16,5 2-6-16,-23 0 3 16,-9 0 3-16,-31 0-3 15,-13 5-4-15,-22 15 12 0,8-2-5 16,1-8 0-16,39-2 10 16,27-4-10-16,31-1 0 15,18-3 0-15,0 0-2 16,0 0-21-16,18 0 23 15,31 0 2-15,27-17 6 16,8-6-6-16,5 3-2 16,-5 0 0-16,-8 4 0 15,-18 4 2-15,-10 4-2 16,-30 1 0-16,-4 7 5 16,-14 0-5-16,0 0 0 15,0 0-1-15,-14 0-3 16,-21 0-6-16,-23 7 10 0,-31 13 0 15,-4-2 1 1,-23 6 2-16,-8-2-3 0,-9 3 0 16,-10-1 2-16,-3 1 1 15,-5 4-3-15,4-5 1 16,23-1 3-16,8-3-3 16,41-9-1-16,26-2 0 15,22-6 0-15,27-3 0 16,0 0-7-16,0 0 6 15,0 0-9-15,9-6 10 16,31-19 0-16,9-6 0 16,4-12-6-16,27-5 6 0,5-8 0 15,21 2 0 1,-12 3 5-16,3 10-13 16,-21 16 8-16,-45 11 0 0,-22 12-7 15,-9 2 6-15,-67 2-24 16,-48 35 14-16,-50 14-4 15,-26 5-1-15,-9 8 11 16,9-9 5-16,18-4 2 16,40-8 6-16,53-18-6 15,44-8-2-15,36-10-19 16,36-7 19-16,93 0-2 16,30-4 5-16,55-21 6 15,3-9-6-15,-3 0-3 16,-14 6 0-16,-27 5 7 15,-49 12-8-15,-48 5 1 0,-36 6 0 16,-40 0-3 0,0 0-1-16,0 0 4 0,-40 3 14 15,-9 11-9-15,-9 3 2 16,0 0-7-16,-8-3 2 16,-1 6 0-16,-8-3 1 15,-1 3-1-15,-4-2 4 16,5 0 0-16,17-3-5 15,22-7-1-15,14-2 0 16,13-6-5-16,9 0 3 16,0 0-8-16,0 0 4 15,0 0 5-15,18 0 1 16,13 0 0-16,18 0 1 16,26-9 0-16,32-14-1 0,17 1-4 15,10-3 2-15,-1 2-10 16,-9 3 11-16,-17 9 1 15,-40-1 0-15,-32 10-3 16,-13-1 3-16,-22 3 0 16,0 0 0-16,-57 0-8 15,-19 0 8-15,-22 5 0 16,-8 12 1-16,-10-3-7 16,5 0 13-16,5-2-7 15,17-1 7-15,22-5-3 16,32-4 3-16,12 2-7 15,23-4-9-15,0 0 8 16,0 2-14-16,0 2 14 0,31 1-7 16,18-2 8-16,-13-3-109 15,4 0-284-15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09:42.985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748 144 13 0,'0'0'6'16,"0"0"36"-16,0 0-17 15,0 0-22-15,-248 60 32 16,212-58 4-16,5-2-7 16,13 0 27-16,0 0-9 15,5 0 21-15,-5 0-3 0,9 0 0 16,1 0-4-16,-1-2-1 15,-5 2 8-15,5 0 9 16,1 0-33-16,8 0 13 16,-9 0-5-16,9 0-36 15,0 0 19-15,0 0-28 16,0-4-3-16,0 2 13 16,0-7-20-16,57 1 0 15,19-10 26-15,31-1-17 16,8-1-4-16,27 0-5 15,23 3 0-15,8-5-7 16,9 1 13-16,-13 2-6 0,-31 6 0 16,-36 6 7-1,-44 5-10-15,-27 2 3 0,-22 0-3 16,-9 0-8-16,0 5 7 16,-49 17 4-16,-36 7 1 15,-12-1 11-15,-10 0-15 16,-9 4 3-16,-17-1 0 15,0 2-14-15,-9 7 14 16,-14 3 0-16,14 5 0 16,9 0-13-16,8-5 8 15,45-10-11-15,36-16-13 16,35-8 16-16,9-9-58 16,44 0-11-16,36 0 73 15,5 0 18-15,30-17-11 16,1-3 2-16,26-6-4 0,0 2-1 15,-4-5 10-15,-14 9-3 16,-30 6 8-16,-19 3-6 16,-17 7 14-16,-9 2-13 15,-9 2 0-15,-14-3 25 16,-17 0-29-16,5 3 18 16,-14 0 1-16,0 0-17 15,0 0 15-15,0 0-18 16,-49 6 3-16,-40 25 20 15,-36 18-20-15,-34 4-3 16,-6 1 0-16,-8-3 12 16,13-3-9-16,13-6-3 0,14-5 0 15,9-8-3-15,48-7 5 16,18-14-2-16,49-2 0 16,9-6 6-16,0 0-14 15,36 0-5-15,62-8 13 16,35-17-11-16,49-10 14 15,18-1-3-15,31-1 0 16,-22 1 5-16,-14 6-5 16,-35 7 0-16,-35 10 0 15,-36 1-2-15,-23 7 5 16,-30-1-3-16,-5 3 3 16,-22 3 7-16,-9 0-8 15,0 0-2-15,0 0 2 0,-18 9 3 16,-62 30-4-1,-53 16 9-15,-40 4-5 0,-27 3 9 16,0-3-14-16,9-5 0 16,26-9 4-16,32-8-6 15,57-11 2-15,28-12 0 16,39-9-3-16,9-5 1 16,0 4-1-16,0-4-3 15,0 0-36-15,26 0 39 16,50 0 0-16,30 0 3 15,50-26-1-15,35-10 7 16,27-10-6-16,-5 6 0 0,-22 6 3 16,-49 15-9-16,-44 3 6 15,-40 12 0-15,-23 4 0 16,-13 0 10-16,-22 0-10 16,0 0 0-16,0 0 9 15,0 0 6-15,0 0-11 16,-48 8-4-16,-59 26 19 15,-44 17-10-15,-53 15-9 16,-23 5 0-16,-13-1 5 16,18-2-7-16,22-9 2 15,36-11 0-15,48-14 0 16,41-11 5-16,26-15-5 16,40-4 0-16,9-4 8 15,0 0-20-15,40 0 3 16,44-20 9-16,14-3 23 0,26-3-20 15,36-1 15-15,22-5-18 16,32-2 10-16,17 0-12 16,-22 0 2-16,-27 8 0 15,-40 10 2-15,-36 4 3 16,-39 9-5-16,-27 3 0 16,-31 0 8-16,0 0-19 15,-9 0 11-15,0 0 0 16,-18 6-2-16,-49 24 7 15,-39 19 4-15,-50 8-7 16,-13 5 6-16,-22 1-3 16,-4-4-5-16,13-5 0 0,40-9-1 15,17-2 4-15,32-12-3 16,35-9 0-16,27-8 7 16,13-8-15-16,18-6 8 15,0 0-12-15,9 0 8 16,49 0-17-16,17 0 21 15,32-8 0-15,26-15 9 16,10-5-9-16,12-1 0 16,-13 4 0-16,-8 0-6 15,-28 4 12-15,-17 7-6 16,-36 4 0-16,-22 6 11 16,-22 0-16-16,-9 4 5 15,0 0 0-15,0 0-9 0,-17 4 22 16,-41 22-13-16,-40 13 3 15,-35 4 7-15,-9 5-8 16,-14 2-2-16,-17-1 0 16,13-1 1-16,-5-3 2 15,14-2-3-15,5-7 0 16,44-7 10-16,35-15-13 16,36-8 3-16,31-6 0 15,9 0-7-15,66 0-18 16,41-17 25-16,39-11 0 15,27-7 11-15,18-4-9 16,23 2-2-16,-15 0 0 0,-25 9-5 16,-50 5 8-1,-35 9-3-15,-32 8 0 0,-17 0 12 16,-31 6-14-16,-9 0 2 16,-9 0 0-16,0 0 0 15,0 0 1-15,0 0-1 16,0 0 0-16,-18 4 9 15,-58 24-7-15,-48 17 4 16,-49 8 0-16,-18 7-3 16,-23 0-3-16,15-7 0 15,25-8 0-15,32-4 9 16,35-16-9-16,23 1 0 16,35-9 2-16,18-9-6 0,13-1 4 15,18-7 0 1,0 0-4-16,9 0-18 0,40 0 22 15,27-7-2-15,21-10 6 16,37-12 5-16,30-7-7 16,27-9 2-16,27-9 1 15,13 3 7-15,-18 6-10 16,-44 11-2-16,-54 13 3 16,-39 13-10-16,-54 8 7 15,-22 0-5-15,0 0-1 16,-22 23 12-16,-54 14-4 15,-30 8-2-15,-19 3 8 16,-26-2-4-16,-13 4-4 16,-18 2 0-16,-18 4 1 0,-9 4 9 15,18-4-10-15,18-11 0 16,57-14 6-16,58-17-6 16,41-14 0-16,17 0-4 15,57 0 1-15,37-19-8 16,30-4 11-16,18-5 0 15,23 0 1-15,8-3-9 16,18-6 8-16,-18 3 0 16,-22 0 4-16,-13 8 5 15,-45 9-9-15,-26 9 0 16,-36 6 4-16,-22 2-14 16,-9 0 10-16,0 0 0 15,0 0-1-15,0 0 10 0,-22 0-9 16,-5 5 4-16,-13 8 6 15,-4 2-12-15,-5 8 2 16,-40 8 0-16,-4 8-3 16,-41 10 12-16,-30 7-9 15,-9-2 0-15,13-7 6 16,35-9-11-16,45-16 5 16,45-11 0-16,13-8-8 15,22 1 2-15,0-4-6 16,40 0-15-16,44 0 27 15,14 0 0-15,26 0 0 16,9-18 0-16,23-10-1 0,-14 0 6 16,0 0-5-1,-4-1 0-15,-36 9 9 0,-26 3-14 16,-27 6 5-16,-18 8 0 16,-31 3-7-16,0 0 9 15,0 0-2-15,-31 3 3 16,-36 23 2-16,-40 8 5 15,-26 5-10-15,-27 6 0 16,-4 8-2-16,-18 2 9 16,8 1-7-16,14 4 0 15,23-3 9-15,26-1-10 16,22-10 1-16,40-18 0 16,31-14-10-16,18-11 7 15,0 0-5-15,0-3-1 16,58 0 9-16,26 0 3 0,23 0-3 15,26-25 0-15,32-13-4 16,-1-6 6-16,18 3-2 16,-31 5 0-16,-44 11 10 15,-32 10-10-15,-17 3 0 16,-31 10 0-16,-5 0-3 16,-13-2 7-16,0 2-4 15,-9 2 3-15,0 0 6 16,0 0 0-16,0 0-9 15,-18 0 1-15,-62 28 10 16,-53 28-10-16,-50 21 4 16,-34 5-5-16,4 3 10 0,13-14-8 15,26-9-2-15,50-19 0 16,48-18-3-16,45-12 3 16,31-9-2-16,0 0 0 15,31-4-26-15,54 0 28 16,30 0 1-16,41-18 4 15,26-17 3-15,9-4-4 16,-9-3 0-16,0 3-4 16,-31-2 12-16,-17 4-13 15,-10 0 1-15,-17 10 0 16,-32 4-4-16,-17 9 5 16,-27 8-1-16,-22 6 0 15,-9 0 2-15,0 0-2 0,0 0 0 16,-9 0 2-16,-49 14 1 15,-31 26-3-15,-35 11 1 16,-36 17-1-16,-31 11 11 16,-40 6-11-16,-9 8 0 15,-9-2 2-15,18-6-4 16,40-9 2-16,49-15 0 16,67-25 0-16,35-17 4 15,40-11-9-15,17-4-18 16,59-4 18-16,31 0-6 15,17 0 11-15,9-4 0 16,23-23-3-16,17-8 9 0,9-2-6 16,0-2 0-16,-22 5 4 15,-35 6-6-15,-28 8 2 16,-21 6 0-16,-36 6-3 16,-22 4 10-16,-9 2-7 15,-9-1 0-15,0 3 6 16,0 0-2-16,0 0-3 15,0 0 7-15,0 0 1 16,-36 0 2-16,-62 23-10 16,-26 24-1-16,-49 21 5 15,-36 14-8-15,-4 1 3 16,21-10 0-16,50-13-1 16,36-18 7-16,57-16-6 15,31-15 0-15,18-8-13 16,0-3 12-16,0 0-22 0,40 0 23 15,4 0-13-15,45 0 23 16,18-11-10-16,53-32 0 16,53-13 3-16,27-13-3 15,-22 6 0-15,-18 16 0 16,-76 13-4-16,-35 14 10 16,-54 12-6-16,-12 5 0 15,-14 3 4-15,-9 0-6 16,0 0 4-16,0 0-2 15,-18 0 17-15,-40 6-11 16,-40 25-2-16,-26 11-4 16,-27 15 8-16,-31 8-14 0,-14 6 6 15,5 0 0-15,0-5 0 16,31-5 7-16,36-10-7 16,35-12 0-16,40-13 4 15,31-12-18-15,9-3 14 16,9-5-9-16,0 0 1 15,0 0-9-15,49-6 17 16,18 0-4-16,26 0 8 16,32-9-12-16,30-25 8 15,27-6 0-15,9-9-5 16,-9 2 9-16,-30 10-4 16,-28 7 0-16,-26 10 9 15,-32 8-12-15,-26 4 3 0,-31 8 0 16,-9 0-9-16,0 0 3 15,0 0 6-15,-40 11 0 16,-35 23 1-16,-32 11 10 16,-26 6-11-16,-18 3 0 15,-5 0 1-15,-26 6 4 16,9 4-5-16,-9-1 0 16,22-3 11-16,35-17-14 15,45-16 3-15,45-16 0 16,35-8-7-16,0 0-3 15,0-3-5-15,26 3 15 16,23-3 0-16,18 0 3 0,31 0-3 16,17-20 0-16,45-22-3 15,31-15 3-15,40-5 0 16,0-1-2-16,-31 9 13 16,-27 9-11-16,-48 17 0 15,-50 11 0-15,-35 11-7 16,-31 6 7-16,-9 0 0 15,0 0-1-15,-9 6 5 16,-66 27 1-16,-32 16-5 16,-26 5 2-16,-23 3 0 15,-4-1 2-15,5-5-4 16,22-3 0-16,-1-2 10 16,28-7-9-16,21-8-1 15,36-11 0-15,27-12-10 16,22-8 9-16,14 0-16 0,52 0 8 15,36 0 9-15,36-3 5 16,22-22-5-16,4-12 2 16,-12 0-5-16,-15 6 4 15,-35 6-1-15,-44 7 0 16,-18 13 8-16,-22 2-9 16,-9 1 1-16,-9 2 0 15,0 0-1-15,0 0 6 16,0 0-5-16,0 0 11 15,-18 0-5-15,-57 25 2 0,-41 20-8 16,-39 18 3 0,-14 2-7-16,-13 0 4 0,17-9 0 15,23-5 0-15,18-8 10 16,35-6-10-16,31-12 0 16,22-11 2-16,28-6-14 15,8-4 12-15,0-4-11 16,0 0 11-16,0 0-25 15,44 0 25-15,36 0-4 16,44-28 9-16,27-13-1 16,32-12-3-16,16-7-1 15,-16 2 3-15,-19 3 5 16,-31 14-8-16,-26 3 0 16,-32 9 3-16,-17 15-7 15,-31 6 4-15,-14 8 0 0,-13 0-5 16,0 0 6-16,-13 3-1 15,-54 28 7-15,-17 8-1 16,-41 10 2-16,-17 2-8 16,-13-1 0-16,4 5 7 15,-5-4 2-15,-8-1-9 16,22 0 1-16,17-9 8 16,32-10-9-16,22-8 0 15,44-15 0-15,18-5-5 16,9-3 5-16,0 0-1 15,27 0-15-15,53 0 12 16,13-14 1-16,23-15 3 16,35-10 0-16,4-3 0 15,-4-4 7-15,-4 7-7 0,-23 2 0 16,-30 8 8-16,-14 6-19 16,-14 1 11-16,-8 5 0 15,-22 4-2-15,4 4 6 16,-14 3-4-16,-26 6 0 15,0 0-2-15,0 0-5 16,0 0 7-16,-18 7 0 16,-48 25 10-16,-41 11-2 15,-44 14-8-15,-31 13 0 16,-31 4 7-16,-14 3-5 16,14-7-2-16,53-13 0 15,36-18 0-15,52-13 4 16,37-17-4-16,35-7 0 0,0-2-6 15,0 0 5-15,27 0-22 16,30 0 23-16,41 0-2 16,26-17 7-16,28-20-5 15,39-2 5-15,4-7 0 16,-17 9 3-16,-5 10-8 16,-49 1 0-16,-17 11-4 15,-31 5 7-15,-36 1-3 16,-14 6 0-16,-12 0 8 15,-6 3-5-15,-8 0-3 0,0 0 0 16,0 0 19 0,-8 0-19-16,-72 11 3 0,-14 26 2 15,-52 13 8-15,-14 14-19 16,-14-2 6-16,1 3 0 16,9-4-2-16,31-16 8 15,30-12-6-15,32-16 0 16,45-9 5-16,17-8-5 15,9 0 0-15,0 0 0 16,0 0-9-16,0 0-3 16,9 0-4-16,39 0 4 15,28-6 12-15,22-10 3 16,35-10-3-16,9-5 0 16,23-6-4-16,-23-3 6 15,-9 10-2-15,-35 4 0 0,-49 15 7 16,-23 5-10-16,-17 6 3 15,-9 0 0-15,0 0 3 16,0 0 3-16,0 0-3 16,-35 0 2-16,-14 11 1 15,-27 12 1-15,-21 2-7 16,-10 4 0-16,-9-1-2 16,-8 0 3-16,13-8-1 15,31-6 1-15,22-6 9 16,40-8-9-16,10 0-1 15,8 0-4-15,0 0-2 16,26 0-22-16,54 0 27 0,13 0-10 16,5 0 19-16,4-5-8 15,14-12 0-15,-18 3 2 16,-14-3-7-16,-17 10 5 16,-27-3 0-16,-14 4-2 15,-3 4 9-15,-15 2-7 16,-8-4 0-16,0 4 1 15,0 0-1-15,0 0 4 16,0 0-4-16,0 0 15 16,0 0-10-16,0 0 4 15,0 0-5-15,0-2 2 16,-8 0-7-16,-24 2 1 16,-25 0 0-16,-1 0-3 15,-26 0-3-15,-1 4 3 0,-22 8 3 16,10-1 0-16,-5-5-4 15,4 0 4-15,13-6 0 16,5 2 1-16,5 1 5 16,8-3-6-16,9 0 0 15,10 0 5-15,21 0-10 16,18 0 5-16,0 0 0 16,9 0-4-16,0 0 7 15,0 0-6-15,18 0-5 16,49 0-32-16,17-11 34 15,32 4 6-15,17-9 0 16,-9-4-3-16,5-5 11 16,-18-3-8-16,-22-3 0 0,-22 8 7 15,-19 6-6-15,-30 6-1 16,-9 8 0-16,-9 0 24 16,0-3-17-16,0 1 21 15,-27-4-27-15,-30 4 9 16,-32 1-14-16,-4 4 4 15,-14 0 0-15,-17 0-4 16,-10 0 9-16,1 7-5 16,-5 4 0-16,36-4 8 15,13-3-12-15,45-1 4 16,13-3 0-16,31 0-1 16,0 0 5-16,0 0-4 15,0 0 0-15,0 0-10 0,0 0 7 16,0 0-14-1,0 0 12-15,0 0-7 0,9-7 1 16,39-14-21-16,28-14 29 16,22-4 3-16,17-7-4 15,19-2 4-15,-19 1 0 16,-13 6 1-16,-31 14 8 16,-44 9-9-16,-9 13 16 15,-18 2-15-15,-9-3 31 16,-49 1-32-16,-26 2 9 15,-23 3-21-15,-8 0 11 16,12 0 1-16,-12 0 0 16,8 0 3-16,-8 8-3 15,21 1 0-15,14 0 0 0,36-5-3 16,22-4 5-16,22 0-3 16,0 0 1-16,75 0-42 15,63-10 42-15,22-25 0 16,44-9 0-16,5-9-3 15,-44 12 12-15,-50 12-9 16,-62 12 0-16,-30 16 5 16,-23 1-16-16,0 0-5 15,-23 10-104-15,-30 21-42 16,-18-2-194-16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0:00.819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677 688 156 0,'0'0'88'0,"0"0"11"16,0 0-10-16,0 0-8 0,-231-17 12 15,222 15-25-15,0-1 15 16,9 3-42-16,9 0-34 16,49 0 12-16,48-3-15 15,28-5 5-15,39-6 7 16,36-6-8-16,48 0 5 16,41-3-12-16,18 6-1 15,-10 3 13-15,-26 5-12 16,-40 7-1-16,-40-2 0 15,-58 4 10-15,-35-2-12 16,-41 2 2-16,-35-3 0 16,-31 3 5-16,0-9 1 0,0-2 4 15,-57-3-10-15,-50-3 8 16,-35 3-12-16,-49 2 4 16,-31 2 0-16,-36 1-6 15,-13 3 7-15,4 0-1 16,10 4 0-16,26 2 4 15,22 0-6-15,27 0 2 16,26 0 0-16,32 2-9 16,31 10 9-16,4 2 0 15,22-3 0-15,9-2-8 16,23-3 0-16,4-4 8 16,4 1 0-16,18-3-13 15,9 0 13-15,0 0 0 0,0 0-3 16,18 0-6-16,49 0 9 15,30 0 0-15,37-8 1 16,39-1-10-16,27-5 9 16,31-6 0-16,18-6-4 15,-1 1 18-15,-21 0-14 16,-54 8 0-16,-57 6 0 16,-59 5-12-16,-48 6 12 15,-9 0 0-15,-66 0-2 16,-68 20 14-16,-65 5-11 15,-15-3-1-15,-17-1 0 16,31-7-5-16,18-6 5 0,22 3 0 16,5-2-6-1,13-4 13-15,35-2-7 0,31 0 0 16,28-3 5-16,39 0-14 16,9 3 9-16,0 6-9 15,0-1 4-15,0 7-21 16,35-1 22-16,23-6-19 15,49-3 12-15,57-5 0 16,45 0 11-16,71 0 0 16,53-11-2-16,22 0 8 15,27 2-6-15,-8 4 0 16,-1-4 2-16,9-2-10 16,22-3 8-16,18-7 0 0,9 3 12 15,-31 6 1 1,-45 6-12-16,-48 6-1 0,-58 0 7 15,-67 0-7-15,-67 0 0 16,-48 0 0-16,-58-2-4 16,-9-1 20-16,-93 3-8 15,-72 0-6-15,-44 0 14 16,-39 0-20-16,-41 5 4 16,-18 7 0-16,-17 4-5 15,-14 7 10-15,-26 6-5 16,-18 5 0-16,0-3-9 15,0-3 2-15,35-3-1 16,41-4 8-16,48-5-13 16,36 1 12-16,22-3 1 0,27 6 0 15,48 0 5-15,32 0-12 16,44-9 7-16,27-2 0 16,22-9-6-16,71 0-5 15,80 0 11-15,98-13 0 16,89-19 10-16,92 0-13 15,59 1 3-15,27 3 0 16,8 5 13-16,-13 0-4 16,-23-2-9-16,-30 2 3 15,-9-2 8-15,-36 5-10 16,-58 6-1-16,-57 8 0 16,-98 4 21-16,-67 2-15 15,-75 0-2-15,-49 0-4 16,-18 5 10-16,-115 18-1 15,-67 5-2-15,-107 3 0 0,-75-3-5 16,-58-2 3-16,-27-3-5 16,-13 8 0-16,-9 5 7 15,-8 4-10-15,-1 5 3 16,0-2 0-16,32-4-4 16,17-1 5-16,67-6-1 15,57 0 0-15,76-6 9 16,85-7-13-16,61-7 4 15,54-3 0-15,32-1-12 16,8 4 12-16,0 2-6 0,8 5 1 16,50-1 9-1,36-8-6-15,61-10 2 0,76 0 0 16,93-16-2-16,107-27 3 16,98-10-1-16,62-4 0 15,13 4 9-15,0 4-10 16,-39 7 1-16,-59 5 0 15,-66 2-8-15,-94 10 11 16,-115 11-3-16,-97 8 6 16,-94 6 2-16,-54 0-8 15,-119 0 16-15,-93 6-12 16,-81 14 10-16,-57-6-13 16,-58 9-1-16,-49 8 0 0,-67 8 8 15,-17 12-11 1,-27 3 3-16,26-5 0 0,50-8-2 15,84-4 2-15,93-11 0 16,80-6-5-16,80-3 14 16,32-3-9-16,35-4 0 15,44-1-3-15,27-3-8 16,22 0 11-16,9 0 0 16,0-3-5-16,18-3-3 15,62 0 8-15,53 0 0 16,58-5 4-16,58-27-11 15,66-5 7-15,23-11 0 16,13-3-1-16,-14 3 6 16,-70 6-5-16,-54 10 0 0,-71 13 5 15,-75 4-13-15,-36 10 8 16,-31 2 0-16,-58 3-3 16,-88 0 11-16,-63 10-8 15,-62 25 0-15,-45-1-9 16,1-7-1-16,31-9 10 15,30-6 0-15,55-10-6 16,56-2 13-16,28 0-7 16,39 0 0-16,36 0 5 15,31 0-10-15,9-14 5 16,27-5 0-16,44-7-17 16,23-5 25-16,21-3-8 15,9 0 0-15,10 1 9 0,-10-2-20 16,1 4 11-16,-28 3 0 15,-21 2-4-15,-36 11 10 16,-14 7-6-16,-26 0 0 16,0 8 5-16,-48 0-17 15,-37 0 12-15,-48 6-22 16,0 19 22-16,-14 1-39 16,23-4 38-16,8-2-5 15,23-3 12-15,-14 0-12 16,32-3 6-16,17-6 0 15,9-2-10-15,22-3 18 16,14 2-8-16,4 2 0 16,-9-5 6-16,9 1-7 0,1 0 1 15,8-3 0-15,-9 6-10 16,-14 0 13-16,15-1-3 16,-10 1 0-16,9-4-9 15,-4 1 2-15,4-3 1 16,9 2 6-16,-9 2-10 15,9-4 13-15,0 0-3 16,0 5 0-16,-27 4 6 16,-22 5-8-16,-8 7 2 15,-19 1 0-15,9-6-9 16,10-1 14-16,17-7-5 16,22-5 0-16,-4 0 9 0,22-3-14 15,0 0 5 1,0 0-1-16,0 0-10 0,31 0 8 15,18 0 3-15,8 0 0 16,10 0 11-16,26 0-12 16,23 0 1-16,39-11 0 15,14-3 21-15,4-1-18 16,1 10 13-16,-32 5-14 16,-27 0 10-16,-39 0-15 15,-36 0 3-15,-22 11 0 16,-18 6-9-16,0 3 17 15,-36 6-8-15,-39-2 0 16,-5 2 11-16,-5 3-11 16,-30-1 0-16,-1 8 0 0,-35 4-7 15,-13 6 10-15,-10 1-3 16,1-6 0-16,31-10 7 16,35-9-7-16,50-15 0 15,48 1 1-15,9-8-12 16,9 0 11-16,71 0 0 15,44 0 0-15,27-9 13 16,49-8-13-16,22-3 0 16,9 0 0-16,18 3-4 15,-18 0 4-15,-22 6 0 16,-27-1-2-16,-49 7 13 16,-44 2-15-16,-53 0 4 15,-28 3-1-15,-8 0-9 0,-17 0 10 16,-81 25 0-1,-35 13-1-15,-41 1 18 0,-17-2-17 16,9 0 0-16,22-4 1 16,-4-1-10-16,13 2 9 15,-5 0 0-15,5 0-2 16,14-7 8-16,43-6-6 16,54-12 0-16,40-7 3 15,9-2-17-15,98 0 16 16,66 0-2-16,58-20 3 15,76-8 7-15,26-6-10 16,40 0 0-16,-9 0 5 0,-17 3-16 16,-72 5 11-16,-44 10 0 15,-66 10-4-15,-72 3 15 16,-53 3-11-16,-40-3 0 16,0 3 1-16,-31 0-2 15,-71 0 1-15,-72 20 0 16,-48 2 0-16,-26 1 7 15,-19-3-7-15,-13-3 0 16,14 3 6-16,8 0-12 16,18-1 6-16,9-1 0 15,31-1-8-15,27-2 12 16,31-8-4-16,26 4 0 0,41 3 9 16,17-1-15-1,27-3 6-15,13-2 0 16,18 4-12-16,0 0 15 0,58-4-3 15,57-2 0-15,67-6 6 16,67 0-10-16,58-13 4 16,57-12 0-16,27 0-1 15,-9-3 3-15,-27 3-2 16,-57 2 0-16,-67 3 8 16,-71 9-12-16,-71 5 4 15,-54 3 0-15,-35 3-7 16,0 0 16-16,-48 0-9 15,-55 0 0-15,-70 0 9 16,-58 0-13-16,-27 12 4 16,-21 1 0-16,-28 2-7 0,0 2 15 15,14 5-8-15,-13 4 0 16,26 2 5-16,31-5-13 16,49-9 8-16,53-2 0 15,72-10-5-15,48 1 13 16,18 0-8-16,9-3 0 15,0 0 0-15,18 3-8 16,31-3 8-16,35 3 0 16,32 3-5-16,17 2 9 15,32 1-4-15,35-1 0 16,39-2 7-16,50-6-7 16,36 0 0-16,21 0 0 0,27-29-8 15,-40-5 9-15,-26 5-1 16,-49 7 0-16,-67 11 9 15,-67 5-11-15,-57 6 2 16,-36 0 0-16,-31 0-11 16,0 0 12-16,-76 0-1 15,-57 23 0-15,-62 3 1 16,-63-1-2-16,-26-5-24 16,-36-6 22-16,-5 0-11 15,1-3 14-15,9-3 0 16,35 4-1-16,49-12 9 15,71 0-9-15,62 0 1 16,62 0 0-16,14 0 10 0,22 0-10 16,0 3 0-16,0 8-1 15,22 0 0-15,36 1 1 16,36-6 0-16,61-6 0 16,94 0-3-16,93-18 10 15,98-13-7-15,48-3 0 16,10 9 11-16,-9 5-11 15,-36 3 0-15,-13-3 0 16,0 6 6-16,-18 3-2 16,-9 3 0-16,-40 8 24 15,-58 0-28-15,-48 0 20 16,-94 10-20-16,-57 5 4 16,-58-7-5-16,-58-5 1 15,0 0 0-15,-98-1 8 16,-62 5-1-16,-71-2-14 0,-58-5 6 15,-26 0-8-15,-19 0-3 16,-12 0 10-16,8 0 2 16,36 6-5-16,31 8 10 15,80 0-6-15,58-3 1 16,57 4 0-16,54-7-11 16,22 4 11-16,58-2-7 15,66-4-7-15,58-6 24 16,89 0-10-16,63-14 0 15,48-8 4-15,31-4-8 16,-13 9 4-16,-14 6 0 16,-44 3 11-16,-13 8-9 0,-45 0 18 15,-35 0-20-15,-36 0 9 16,-30 0-1-16,-41-3-6 16,-36 0-2-16,-48-1 3 15,-40 2 9-15,-18-1-12 16,0-2 14-16,-67-1-13 15,-48 0 1-15,-27 6-2 16,-49 0 0-16,-23 0-7 16,-3 0 17-16,-6 0-10 15,50 6 0-15,40 2 5 0,66-2-16 16,50-4 11 0,17 2-4-16,35-1-4 15,98-3 8-15,89 0 0 0,45 0 0 16,53 0 13-1,4 0-22-15,-8 0 9 0,8 0 0 16,14 0-1-16,-14 0 8 16,-26 0-7-16,-41 8 0 15,-48 6 7-15,-53-5-10 16,-50-4 3-16,-39-2 0 16,-32-3-4-16,-21 0 13 15,-14 0-9-15,0 0 15 16,0 0-13-16,0 0 45 15,0 0-32-15,0 0-9 16,0 0-11-16,-31 0 9 16,-27 0-4-16,-18 0 0 15,-30 0 3-15,-19 0-9 0,-8 0 6 16,-22-3 0-16,12-2-9 16,-30-1 9-16,4-2 0 15,5-1 0-15,57 4 1 16,50-1-4-16,48 2 3 15,9 4-14-15,97 0 8 16,63-2-8-16,71-1 14 16,36-2 0-16,4-1 14 15,-4-3-22-15,-36-5 8 16,-14 0 0-16,5-4 9 16,1 5-1-16,-15 2-7 0,-25-1-1 15,-50 1 16 1,-35 2-14-16,-54 2-2 0,-13 0 0 15,-13 4 0-15,-9 3 6 16,-9-2-6-16,13-2 0 16,-13 2 10-16,0-1-13 15,0 0 3-15,0 2 0 16,0 1-8-16,18-5 13 16,-9 0-5-16,22-4 0 15,-13 0 13-15,8 1-13 16,-4 0 0-16,5 2 0 15,13-2-8-15,18 2 11 16,8 1-3-16,10 1 0 16,8 4 8-16,5-2-13 0,-13-1 5 15,-10 0 0-15,-17 3-7 16,-13-2 13-16,-23 2-6 16,-4-4 0-16,-9 2 12 15,0 2 2-15,-9-3-3 16,-57 3-10-16,-23 0 10 15,-27 0-11-15,14 0 0 16,-36 3-1-16,27 5 17 16,-27 0-19-16,-4 1 3 15,-9 2-19-15,5 6 14 16,-5-2-49-16,17 6 14 16,5-8 28-16,18 4-23 15,5-4 26-15,-1 5-1 0,-8-4 1 16,21-1-2-16,19 2 10 15,26-6 1-15,27-7-6 16,22-2 12-16,0 0-12 16,71 0-3-16,40 0 9 15,35 0 0-15,14 0 0 16,31 0 0-16,5 0-2 16,-5-8 12-16,-9-1-10 15,-22 0 0-15,-22 4 4 16,-36-3-1-16,-4 3 2 15,-32 1-5-15,1 2 15 16,-27-1-12-16,-13 3 14 16,-10 0-17-16,-3 0 9 15,-14 0-18-15,0 0 9 0,0 0 0 16,0 0-3-16,0 0 18 16,-31 0-15-16,-36 11 1 15,-17 4 13-15,-41-5-12 16,-30 5-2-16,-45 1 0 15,-31 2-7-15,-9 2 16 16,-9-7-9-16,18 2 0 16,40-9 2-16,40-1-11 15,53 1 9-15,63-6 0 16,21 5-3-16,28-1 1 16,79-4 2-16,62 0-4 15,45 0 19-15,40 0-19 0,0 0 4 16,0-15 0-16,-31 4-3 15,-36-4 10-15,-40-1-7 16,-26-1 0-16,-31-3 8 16,-19 3-13-16,-21 0 5 15,-23 0 0-15,-4-3 34 16,-9-5-29-16,0 2 29 16,0-3-27-16,-49 1 6 15,-26 2-13-15,-59 3 0 16,-61 4 0-16,-54 4-5 15,-66 1 6-15,-76 3-1 0,-80 2 0 16,-62 3-10 0,-45 3 1-16,5 0 4 0,53 0 5 15,80 0-8-15,98 0 12 16,93 0-4-16,85 0 0 16,89 0 10-16,35 0-15 15,40 0 5-15,40 0-4 16,111-13-2-16,120-5 2 15,128-14 4-15,108 4 0 16,79-3 8-16,-4 7-14 16,-44 0 6-16,-67 4 0 15,-98 6-5-15,-66 1 13 16,-90 1-8-16,-61 4 0 16,-72 3 15-16,-35 5-12 0,-40-5-3 15,-9 3 0-15,-18 2 23 16,-79-3-19-1,-37 0 1-15,-48-2-5 0,-49-1 10 16,-44 3-19-16,-32-2 9 16,-57 5 0-16,-27 0-4 15,-22 0 4-15,-9 14 0 16,-9 13 0-16,0 7 4 16,0 4-12-16,31-2-6 15,22-5 0-15,72-5 2 16,79-16 1-16,80 0 8 15,90-10 1-15,79 0-18 16,151-11 16-16,134-15-15 0,133 1 19 16,93 5-5-1,62 4 5-15,9-5 0 0,-31-4 0 16,-84 0 9-16,-94 1-10 16,-101 5 1-16,-81 5 0 15,-89-1 20-15,-57 9-18 16,-49 4 17-16,-18-1 8 15,-67 0-26-15,-106 3 21 16,-111-3-22-16,-112 0 0 16,-93 1-3-16,-66-7 3 15,-45 6 0-15,-35 3-2 16,-14 0 5-16,36 12-4 16,27 4 1-16,70 1 0 15,45 1-5-15,58 0 5 0,31-3 0 16,58 0-2-16,44-7 10 15,80-5-9-15,85-1 1 16,70-2 0-16,54 0-13 16,133 0 13-16,147 0 0 15,142-18-4-15,160-20 15 16,120-7-27-16,44-9 9 16,-35-3-36-16,-116 7 37 15,-129 4-4-15,-137 7 10 16,-107 10-2-16,-89 9 11 15,-93 15-9-15,-49 5 0 16,-116 0 5-16,-97 5-12 16,-93 27 7-16,-76 7 0 0,-67 0-7 15,-58 2 14-15,-21-4-7 16,3-6 0-16,46 2 3 16,39 7-11-16,53-1 8 15,72 4 0-15,57-4-7 16,76-7 15-16,75-10-8 15,81-8 0-15,26-1-6 16,66-8 0-16,125-5 6 16,107 0 0-16,133-12 0 15,84-21 13-15,72-4-13 16,4 0 0-16,-54 10 2 16,-84 5-6-16,-119 14 4 0,-126 6 0 15,-92 2-6-15,-107 0 5 16,-54 5 1-16,-137 29 1 15,-115 11 13-15,-108 4-18 16,-43-4 4-16,-41-3 0 16,-9-2-3-16,27 2 10 15,40 4-7-15,67-5 0 16,89 0 5-16,101-16-16 16,90-5 11-16,84-6 0 15,75-11-13-15,125-3 24 16,116-5-11-16,115-40 0 15,97-10 11-15,68-2-20 16,-5 12 9-16,-54 12 0 0,-115 13-3 16,-137 8 8-1,-112 7-5-15,-106 1 0 0,-67 4 1 16,-76 0-1-16,-106 4 0 16,-67 13 2-16,-57-6-8 15,-37-6 13-15,-21-5-7 16,-22 0 0-16,-14 0 8 15,4 0-8-15,14 0 0 16,0 0 0-16,27 0-14 16,30 0 17-16,46 0-3 15,52 0 0-15,54 0 13 16,66 0-21-16,49-8 8 0,58-6 0 16,31-6-5-16,121-8 4 15,96-9 1 1,117-6 0-16,48-2 8 0,53 2-9 15,-13 10 1-15,-62 1 0 16,-84 7-9-16,-134 5 13 16,-97 9-4-16,-76 6 0 15,-116 5 7-15,-101 0-8 16,-81 5 1-16,-58 18 0 16,-26-6-5-16,0-3 6 15,-4 0-1-15,-5-6 0 16,18-2 10-16,39-3-15 15,46-3 5-15,88 0 0 0,62 0-4 16,85 0 7 0,53-6-3-16,26-13 0 0,125-12 0 15,103-15-1-15,97-5 1 16,71 0 0-16,26 9-11 16,-3 4 18-16,-63 13-7 15,-76 8 0-15,-75 6 11 16,-89 8-18-16,-75 3 7 15,-40 0 0-15,-27 0-15 16,0 0 18-16,-54 0-3 16,-34 9 0-16,3 2 11 15,-4 0-11-15,23 0 0 16,8-2 1-16,22-1-13 16,14 4 13-16,22-6-1 15,0 5 0-15,31 0 2 0,76-5-2 16,62-6 0-16,53 0 3 15,36-9-16-15,30-16 13 16,10-6 0-16,9 0-3 16,8-1 8-16,-8-1-6 15,-23-1 1-15,-13 2 0 16,-31 4-6-16,-14-3 6 16,5 6 0-16,0 2-1 15,9 3 16-15,-9 3-15 16,-22 3 0-16,-18 0 6 15,-35 2-7-15,-63 1 1 16,-35 6 0-16,-49-2-4 16,-9 5 11-16,-9 2-7 0,-58 0 0 15,-31 0 10-15,-35 0-16 16,-18 0 6-16,-13 6 0 16,-10-3 4-16,14-3 7 15,14 0-11-15,30 0 0 16,50 0 3-16,39 0-6 15,27 0 3-15,93-9 0 16,81-5-12-16,66 2 14 16,48 1-2-16,10 3 0 15,-23-1 6-15,-26 0-14 16,-49 4 8-16,-53 2 0 16,-72 3-6-16,-57 0 18 15,-18 0-12-15,-93 0 0 16,-63 0 11-16,-44 0-22 0,-57 3 11 15,-41 6 0-15,-26 2 0 16,-23-3 9-16,-17 4-9 16,22-1 0-16,13-2 2 15,22 1-8-15,67-1 6 16,49 3 0-16,89-6-11 16,62-1 7-16,40-5 4 15,107 0-37-15,53 0 22 16,62 0 7-16,27-9 8 15,26-10 0-15,-4 1-6 16,5 4 12-16,-27 3-6 16,-27 0 0-16,-40 5 1 15,-67-3-8-15,-57 7 7 0,-58-1 0 16,-22 3-10-16,-89 0 14 16,-102 0-4-16,-76 9 0 15,-36 5 8-15,-30 3-12 16,-9-1 4-16,4 2 0 15,13-5-13-15,50 2 21 16,57-7-8-16,58-5 0 16,57-3 5-16,59 0-9 15,48 0 4-15,18 0 0 16,49 0-6-16,84-8 0 16,107-6 6-16,84 0 0 0,58-1 8 15,58 7-9-15,4 5 1 16,-13-3 0-16,-31 3-9 15,-18-8 11-15,-17-3-2 16,-28-3 0-16,-21-3 13 16,-50 6-20-16,-35 2 7 15,-58 8 0-15,-39-4 1 16,-28 7 8-16,-39-2-9 16,-40 3 3-16,4 0 11 15,-22 0-1-15,-9 0-1 16,0 0-10-16,0 0 7 15,0 0-6-15,-40 0-3 16,-45 0 0-16,-48 16 17 16,-49 7-22-16,-40-3 5 15,-18 3 0-15,0-6-6 0,31-3 6 16,27-5 0 0,66-7-1-16,59-2 12 0,57 0-28 15,17 0 17-15,90 0-3 16,66 0-7-16,45-11 10 15,13-6 0-15,-9 6-2 16,-4-1 16-16,-5-2-20 16,-22 3 6-16,-9-3 0 15,-17 0 0-15,-32-2 1 16,-40 6-1-16,-35-1 0 16,-18-1 14-16,-22 0-14 15,-18 5 4-15,0-4 4 16,0 4-3-16,-67 5-4 0,-31 2-1 15,-44 0 0-15,-9 9 6 16,-22 4-6-16,-9 2 0 16,17-4 0-16,14-2-2 15,36-4 2-15,39-5 0 16,36 0-4-16,23 0 19 16,17 0-15-16,0 0 0 15,35 0 0-15,54-8-10 16,44-7 10-16,32 1 0 15,3 5-8-15,-12 4 21 16,-23 3-13-16,-17-1 0 16,-10-1 2-16,-21-1-8 0,-10-1 6 15,-8-5 0-15,-9 0-4 16,-18-3 14-16,-14 2-10 16,-12 7 0-16,-14-4 5 15,0 6-7-15,0 3 2 16,-31 0 0-16,-45 0-9 15,-48 0 21-15,-23 12-12 16,-13 15 0-16,-13-4 3 16,8 0-15-16,23-3 12 15,27-9 0-15,48-5-3 16,40-3 15-16,27 0-14 16,27 0 2-16,80-3-5 0,44 2 2 15,40 1 3-15,4-3 0 16,-17 3-4-16,-22-3 11 15,-41 0-7-15,-31 0 0 16,-44 0 7-16,-13 0-17 16,-27 0 10-16,0 0 0 15,-27 0-9-15,-61 6 20 16,-46 17-11-16,-48 2 0 16,-27 3 9-16,-57 6-18 15,-63 0 9-15,-35 4 0 16,-18-2-6-16,26-9 13 15,58-7-7-15,107-11 0 16,89-4 8-16,71-5-17 0,31 0 9 16,76 0 0-1,97 0-8-15,85-19 17 0,79-9-9 16,45-1 0-16,0 0 9 16,-35 7-12-16,-40 6 3 15,-41-1 0-15,-53 5-3 16,-53 6 3-16,-35 1 0 15,-54 2 0-15,-36 3 10 16,-17-3-16-16,-5 3 6 16,-13 0 0-16,0 0-14 15,-48 0 18-15,-50 11-4 16,-44 15 0-16,-32 8 16 16,-34 2-20-16,-55 10 4 15,-39 5 0-15,-44 3-13 0,-19-4 20 16,1-7-7-16,40-6 0 15,53-9 10-15,71-5-10 16,67-6 0-16,66-9 0 16,67-3-15-16,0-5 11 15,107 0 4-15,84 0 0 16,66-28 12-16,77-5-15 16,39-7 3-16,0 6 0 15,-27 0-5-15,-57 9 11 16,-40 8-6-16,-67 3 0 15,-48 8 10-15,-50 3-14 16,-26 1 4-16,-18-5 0 16,-23 5-13-16,-8-1 16 0,-9 0-3 15,0 0 0-15,0 3 11 16,-57 0-11-16,-68 0 0 16,-35 31 0-16,-62 15-7 15,-44 5 8-15,-23 8-1 16,0-5 0-16,40-3 9 15,67-14-12-15,89-16 3 16,44-3 0-16,49-9-12 16,9-4 6-16,80-5 6 15,71 0-6-15,71-2 23 16,57-29-15-16,28-6-2 16,17-3 1-16,-18 4-5 0,-8 4 4 15,-36 12 0-15,-53 9 0 16,-63 5 1-16,-62 6-4 15,-44 0 3-15,-49 0-2 16,0 3-4-16,-84 14 11 16,-40 3-5-16,-23 3 6 15,-22-6 9-15,5-2-18 16,-10 3 3-16,23 2 0 16,-4 5-5-16,22-1 5 15,26-5 0-15,14-1-3 16,44-9 8-16,22 1-5 15,27-1 0-15,0-4-4 16,45-5-4-16,43 0 10 0,37 0-2 16,26 0 0-16,4-8 11 15,-21-9-11-15,-19 0 0 16,-48 8 2-16,-27 4-12 16,-31 2 10-16,-9 0 0 15,0 3-2-15,0 0 2 16,0 0 0-16,0 0 0 15,0 0 6-15,0 0-17 16,0 0 11-16,0 0 0 16,-23 11-4-16,-12 12 16 15,-32 7-12-15,-30 5 0 16,-19 5 6-16,-8-3-14 16,30-4 8-16,28-10 0 15,35-3-5-15,22-8 5 0,9-4-2 16,0 1-1-16,40-8-6 15,35-1 3-15,19 0 6 16,30 0 0-16,14 0-8 16,4 0 17-16,-18 0-9 15,-30 0 0-15,-37 0 2 16,-26 0-13-16,-13 0 11 16,-18 0 0-16,0 4-2 15,-35 7 9-15,-23 3-7 16,-31 1 0-16,5-1 14 15,-5-1-23-15,4 2 9 16,19 2 0-16,26 0-8 16,22 0 15-16,9 0-7 0,9-4 0 15,9-1 2 1,40-9-12-16,17-3 10 0,28 0 0 16,3 0-10-16,10 0 10 15,-5 0 0-15,5 0-4 16,-32 0 14-16,-17 0-15 15,-27 6 5-15,-13 0 0 16,-9-1-10-16,-9 1 15 16,0 3-5-16,-49 5 3 15,-18 2 11-15,-17 1-7 16,0 3-7-16,4-3 0 16,13 3-11-16,9-3 15 0,23-3-4 15,4-5 0-15,31-4 10 16,0-5-21-1,0 0 11-15,48 0 0 0,28 0-12 16,22-5 17-16,-5-15-5 16,-13 0 0-16,-13 0 14 15,-32 0-15-15,-13 3 1 16,-13-2 0-16,-9-7 3 16,0-2 1-16,0-1-4 15,0 2 0-15,-40-2 13 16,-9 1-18-16,-8-1 5 15,-10 1 0-15,0-3-4 16,-8-1 6-16,-1-2-2 0,19 1 0 16,8 2 10-16,22 3-9 15,27 5-1-15,9-5-4 16,58 2-11-16,17 0 13 16,5-2 2-16,-5 3-3 15,-26 8 17-15,-9-3-14 16,-14 7 0-16,-12-5 1 15,-14-2 6-15,-1 0 0 16,-8-8-7-16,0 0 1 16,0-7 15-16,0 1-16 15,9 3 0-15,-9 9 0 16,0 2-5-16,0 6 5 0,0 0 0 16,-26 5-5-16,-23-2 7 15,-9 2-3 1,-9-2 1-16,1-5 0 0,17 1-5 15,9 3 6-15,13-1-1 16,18 4 0-16,9 0 7 16,0-2-15-16,0 3 8 15,0-1 0-15,9 1-15 16,9 2 17-16,-18 3-2 16,9 0 0-16,-9 1 10 15,0-4-12-15,-9 0 2 16,-27 3-1-16,-12-2-10 15,-1-1 12-15,9 0-1 0,-5-2 0 16,-4 2 8 0,9-3-8-16,14 7 0 0,4-1 2 15,22 3-4-15,0-3 2 16,22-3-4-16,36-8-5 16,17-5 11-16,9-1-2 15,-4-3 0-15,-13 5 5 16,-31 7-11-16,-14 4 6 15,-13 4 0-15,-9-1 2 16,0 4 7-16,-31 0-9 16,-14 0 0-16,-13 0 2 15,1 0-13-15,8 0 11 16,0 0 0-16,9 0-4 16,13 0 12-16,10 0-8 0,-6 0 0 15,14 0 10-15,9 0-18 16,0 0 8-16,0-5 0 15,23-7-7-15,30-2-2 16,18 3 9-16,-4 3 0 16,-10 2 0-16,-30 6-4 15,-18 0 4-15,-9 0 0 16,0-3 1-16,0 0 10 16,-18 1-11-16,-31-2 0 15,-17 4 0-15,-10 0-8 16,10 0 8-16,8 0 0 15,0 6-13-15,0 17-53 16,9 2-123-16,1-4-243 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0:09.571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776 45 103 0,'0'0'94'0,"0"0"-21"16,0 0 9-16,0 0-8 15,0 0-26-15,0 0 17 16,0 0-25-16,-160-20 1 16,137 20 10-16,6 0-29 15,-1 0 23-15,9 0-5 16,9 0-38-16,0 0 23 16,0 0-25-16,0 0 0 0,0 0-4 15,0 0 13-15,-9 0-9 16,-4 4 0-16,4 1 10 15,0-3-12-15,9-2 2 16,-9 3 0-16,9-3-7 16,-9 0 10-16,9 0-3 15,0 0 0-15,0 3-1 16,0 0-8-16,0 6 9 16,18-1 0-16,31 1-4 15,35-4 9-15,32-5-5 16,39 0 0-16,45 0 11 15,18 0-11-15,31-14 0 16,22-1 0-16,-14 7-3 0,1 0 7 16,-18 6-4-16,-9-2 0 15,0-1 13-15,-4 1-16 16,21-1 3-16,-8 5 0 16,0 0-10-16,0 0 12 15,-27 0-2-15,-13 0 0 16,-9 0 10-16,-17 0-12 15,-32 0 2-15,-18 0 0 16,-26 0-5-16,-22 0 13 16,-19 0-8-16,-21 0 0 15,13 0 12-15,0 0-12 16,-1-3 0-16,10 3 0 16,9-2 1-16,-1 2-1 15,10-4 0-15,0 2-1 0,-19 2 14 16,-8 0-16-16,-9 0 3 15,-13 0 0-15,-9 0-5 16,4 0 5-16,-13 0 0 16,0 0-1-16,-1 0 8 15,1 0-9-15,-9 0 2 16,14 0 0-16,-14 0-4 16,0 0 4-16,0 0 0 15,0 0-2-15,0 0 11 16,0 0-9-16,0 0 0 15,-71 0 5-15,-32 0-16 16,-61 11-3-16,-67 0-17 16,-53 1 14-16,-54-7-46 0,-17-2 46 15,-19-3 11 1,1 0 6-16,22 0-8 0,14 3 8 16,12 6 0-16,10 4-7 15,-1 8 16-15,-4-5-9 16,27 1 0-16,13-3 0 15,40-5-6-15,23-4 7 16,43-1-1-16,50-4 1 16,26 0 13-16,63 0-14 15,35 0 20-15,0 0-14 16,35 0 2-16,54-6-8 16,22-6 0-16,36-6 25 0,26 5-23 15,27 2 17-15,31 3-3 16,27 8-12-16,31 0 27 15,26 0-29-15,0 0 5 16,10 14 5-16,-28 8 1 16,-30 1-13-16,-36-3 0 15,-67-3 6-15,-30-3-16 16,-50-5 10-16,-35-4 0 16,-22-5-6-16,-14 0 15 15,-13 0-9-15,-31 6 0 16,-54 6 5-16,-70 6-1 15,-63 5-4-15,-31 3-8 16,-39-4-7-16,-1-1 11 16,5 1 4-16,-14-2 0 0,0 2 3 15,-17 4-12-15,-1 3 9 16,19-10 0-16,8-5-10 16,22-8 18-16,45-6-8 15,40 0 0-15,49 0 6 16,48 0-12-16,45 0 6 15,31 0 0-15,9 0-9 16,9 0 7-16,49 0 2 16,49 0-1-16,44-6 6 15,40-5-10-15,71-3 5 16,53-6 0-16,50-2 0 16,26-1 12-16,-18 6-12 15,-49 8 5-15,-44 1 3 0,-49 2 8 16,-49-3-16-16,-48 2 0 15,-50 1 9-15,-35 3 0 16,-49 3-9-16,0 0 12 16,-85 0-7-16,-61 0 6 15,-36 16-11-15,-45 7 0 16,-44 0-16-16,-4 0 23 16,-14-3-7-16,9-3 0 15,4 0 8-15,10-3-14 16,35-6 6-16,40-2 0 15,58-1-3-15,35-5 3 16,40 0 0-16,40 0 0 16,18 0 11-16,0 0-16 15,0 0 5-15,0 0-2 0,18 0-11 16,40 0 15-16,48 0-2 16,37 0 0-16,79-5 11 15,35-9-14-15,41 2 3 16,9 1 0-16,-32 4-6 15,-17 0 9-15,-36 4-3 16,-58 3 0-16,-53 0 10 16,-53 0-13-16,-36 0 3 15,-22 0 0-15,0 5-12 16,-66 16 17-16,-50 7-5 16,-57 3 0-16,-58 6-7 0,-27-6 3 15,-22-1 3 1,5-3-1-16,8-5-10 0,19 3 15 15,25-4-3-15,41-5 0 16,67-4 9-16,57-7-8 16,49-2-1-16,9-3-8 15,58 0-3-15,48 0 10 16,45 0 1-16,63-3 0 16,35-14 12-16,35 1-12 15,14 4 0-15,-19 3 4 16,-30 6-11-16,-49 3 8 15,-49 0-1-15,-22 0 0 16,-62 0 8-16,-32 3-8 0,-4 6 0 16,-31 3 0-1,0 2-11-15,-49 8 11 0,-48 9 0 16,-37 6 0-16,-48 6-29 16,-27-4 12-16,-13 1 8 15,5-6-10-15,3-6 12 16,14 1 2-16,18-3 5 15,9-4-4-15,40-2 12 16,17-6-8-16,58-7 0 16,32-3 8-16,17-4-16 15,9 0 8-15,18 0-9 16,48 0-4-16,50 0 17 0,57-15-4 16,45-7 0-16,53-3 6 15,4 5-12-15,-17 3 6 16,-27 3 0-16,-40 5-1 15,-35 4 7-15,-41 5-6 16,-39 0 0-16,-28 0 3 16,-39 0-7-16,-9 0 4 15,0 0 0-15,-40 2 6 16,-53 21 3-16,-45 4-9 16,-44 3 0-16,-18-5 5 15,-31 1-11-15,5-1 6 16,-5-3 0-16,0 1-2 15,13 0 11-15,14 0-9 16,52-4 0-16,46-7 8 16,48-4-14-16,40-8 6 0,18 0-2 15,9 0-6-15,76 0 5 16,39 0 3-16,40 0 0 16,45-14 9-16,13 0-13 15,9 5 4-15,-13 1 0 16,13-4 0-16,-9 2 8 15,-4-2-8-15,-27 1 0 16,-18 2 11-16,-48 6-14 16,-36 1 3-16,-32 2 0 15,-48 0-9-15,-9 0 9 16,-9 0 0-16,-71 11 0 16,-35 17-2-16,-45 0 1 0,-31 3-49 15,-31 0 40-15,-9-5-5 16,-9-1 17-16,-9 1-2 15,13-6 0-15,-26 6 8 16,22-4-11-16,40 1 3 16,58-9 0-16,53-8 7 15,72-6 0-15,17 0 16 16,97 0-22-16,63-14 11 16,71-12 1-16,58-3-2 15,18 7-11-15,-1 4 5 16,-21 5 1-16,-14 4-6 15,-31 6 2-15,-23 0 11 16,14 3-14-16,-22 0 1 0,4 0 0 16,-22 0-8-1,-40 0 11-15,-13 0-3 0,-36 0 0 16,-22 0 10-16,-35 0-13 16,-14 0 3-16,-22 0 0 15,-9 0-8-15,0 0 17 16,-76 0-9-16,-39 3 0 15,-41 12 2-15,-44 4-9 16,-31 1 6-16,-26 0 1 16,-1 2-12-16,0 5 12 15,1-5 0-15,-6 3 0 16,23-5 3-16,49-6-4 0,49-5 1 16,58-9 0-1,44 0-1-15,31 0 1 0,9 0 0 16,0 0 0-1,0 0-2-15,9 0-1 0,40 0 3 16,35 0 0-16,41 0-2 16,66 0 8-16,49 0-6 15,31-6 8-15,22-5 1 16,13-1-5-16,1 4-4 16,-9-3 1-16,-10-1-6 15,-3-2 6-15,-14 0-1 16,-5 3 0-16,-8-1 7 15,-18 4-7-15,-27 5 0 16,-40 0 5-16,-31 3 4 16,-48 0-7-16,-36 0-2 0,-18 0 6 15,-32 0 6-15,-8 0-9 16,0 0-3-16,0 0 9 16,-26 0-1-16,-54 0-8 15,-31 12 0-15,-36-1-3 16,-26 1 15-16,-36-1-12 15,-22-4 0-15,-27 3 4 16,10-4-9-16,8 2 5 16,31-7 0-16,53 6-5 15,72-7 14-15,35 0-9 16,49 3 0-16,0 0-16 16,9 2 14-16,66 1-6 0,50-6 8 15,79 0-6-15,54 0 13 16,40 0-7-16,17-11 0 15,-17 5 12-15,-41 3-24 16,-26 3 12-16,-31 0 0 16,-18 0 0-16,-31 0 8 15,-13 0-8-15,-13 0 0 16,-32 0 9-16,-18 9-17 16,-8-4 8-16,-36 1 0 15,-4-3-12-15,-14 0 22 16,-13-3-10-16,18 0 0 15,0 0 9-15,-1 0-15 16,6 0 6-16,3 0 0 0,5 0-5 16,5-3 10-16,4 0-5 15,-13 3 0-15,4-2 12 16,-22 2-20-16,0 0 8 16,-9 0 0-16,0 0 1 15,0 0 16-15,0 0-17 16,0-4 15-16,0-1-8 15,0-1 4-15,8-1-11 16,15 7 0-16,-15-1-10 16,1 1 10-16,0 0 0 15,0 0 0-15,-9 0 8 16,9 0-12-16,4 0 4 0,-4-6 0 16,0 4-5-1,9-4 9-15,-9 0-4 0,4 2 0 16,-13 2 14-16,0 2-17 15,0 0 3-15,0-3 0 16,0 1 5-16,0-7-4 16,-49-2-1-16,-26-1 0 15,-32-2 4-15,-26-4-9 16,-40 0 5-16,-41-2 0 16,-12 0-10-16,-36 0 13 15,-32 3-3-15,-34 3 0 16,-14 3 5-16,-14-2-11 15,23 0 6-15,26 2 0 16,36-6-10-16,54-6 15 16,34-2-5-16,46-4 0 0,43 4 7 15,46 8-8 1,39 3 1-16,9 2-2 0,40 6-7 16,71-1 0-16,93-2 9 15,54 6 0-15,57 3 5 16,41 0-6-16,-1 0 1 15,-22 0 0-15,-17 0-7 16,-36 3 8-16,-40 6-1 16,-41 2 0-16,-48-6 10 15,-26 4-10-15,-27-4 0 16,-41-5 0-16,-17 4-8 16,-22-4 8-16,0 0 0 0,-9 0 0 15,13 0 14-15,-4 0-14 16,-9 0 0-16,-9 0 1 15,0 0 3-15,-9-6-4 16,-58 0 0-16,-39 2-5 16,-37 4 7-16,-48 0-2 15,-31 0 0-15,-53 0-4 16,-32 4-11-16,-48 4 14 16,-18 1 1-16,-1 2-2 15,19 3 10-15,57-3-8 16,49-2 0-16,58 3 3 15,49-7-9-15,53 4 6 16,41-7 0-16,39-2-5 0,9 0 6 16,40 0-1-16,75 0 0 15,76-8 1-15,67-23-8 16,88-6 7-16,45-2 0 16,31 10-3-16,-8 7 11 15,-32 10-8-15,-58 7 0 16,-44-1 3-16,-54-6-5 15,-34 3 2-15,-37-1 0 16,-39-2-2-16,-41 4 13 16,-35 2-11-16,-22 0 6 15,-18 1 0-15,0-7 29 16,0-4-28-16,-49-1-2 0,-27-3 6 16,-30 3 1-1,-36 3-12-15,-23 5 0 0,-44 6 7 16,-39 3-14-16,-32 0 7 15,-36 0 0-15,-26 0-7 16,-4 9 15-16,21-1-8 16,-3 4 0-16,34-1 9 15,14 6-22-15,23 0 13 16,26 3 0-16,31-2-9 16,44-3 14-16,54 0-5 15,36-7 0-15,66-3-1 16,35-5-14-16,121 0 0 15,92-25 15-15,103-14-1 0,63-3 7 16,34 2-6 0,-26 9 0-16,-35 6 7 0,-72 4-14 15,-48 10 7-15,-36 0 0 16,-40 5-4-16,-27 3 9 16,-30 0-5-16,-41 1 0 15,-4-8 10-15,-23 5-13 16,-30-1 3-16,-14 4 0 15,-13 2 1-15,-9-5 13 16,0-4-13-16,-18-3-1 16,-62 1 16-16,-22 3-23 15,-53 3 7-15,-36 1 0 16,-49-1-12-16,-36-1 14 16,-53 0-2-16,-35 6 0 0,0 0 10 15,13 0-13 1,22 0 3-16,71 0 0 0,67 0-11 15,40 6 11-15,36-3 0 16,35 0 0-16,35-2 10 16,14 3-15-16,22-4 5 15,9 0 0-15,0 0-13 16,40 0 13-16,63-28 0 16,101-11 0-16,102-2 12 15,94 2-21-15,40 5 9 16,22 14 0-16,-31 9-9 15,-40 5 10-15,-53-3-1 16,-63-1 0-16,-44-8 14 0,-31 8-16 16,-44-3 2-16,-41 11 0 15,-62 2-7-15,-30 0 7 16,-23 0 0-16,-23 0-3 16,-88 0 14-16,-53 8-11 15,-58 4 0-15,-45 1 0 16,-39-1-12-16,-27 0 12 15,-23-4 0-15,-8 1-2 16,0 2 17-16,30-3-17 16,14 6 2-16,36-2 0 15,26-4-7-15,36-2 7 16,49-4 0-16,40-2-5 0,35 0 16 16,31 0-11-1,50 0 0-15,17 0 2 0,26 0-15 16,103-5 10-16,107-29 3 15,110-14 0-15,103 0 10 16,40 10-10-16,-10 17 0 16,-57 9 5-16,-75 7-18 15,-72-2 13-15,-52 5 0 16,-41-7 0-16,-40 7 14 16,-49-7-14-16,-22 6 0 15,-44 0 3-15,-18 1-8 16,-9 2 5-16,0-6 0 15,-9-2 6-15,-49-4 2 16,-35 6-9-16,-54 6 1 16,-35 0 0-16,-36 0-9 0,-22 12 9 15,1 5 0-15,8 0-8 16,31-1 15-16,44-7-7 16,54-6 0-16,44-3 4 15,49 0-10-15,9 0 6 16,9 0-5-16,84-5-6 15,54-18 12-15,71 0-1 16,53-5 0-16,22 2 7 16,5 9-12-16,-50 3 5 15,-34 6 0-15,-54 2-5 16,-36 0 18-16,-26 1-13 16,-40 2 0-16,-32 0 16 0,-17 3-14 15,-9-3 0-15,0 0 0 16,0-5 35-16,0 0-28 15,-35-1-9-15,-23 4 0 16,-27 5 7-16,-30 0-19 16,-10 0 12-16,-12 0 0 15,26 10-7-15,13-1 13 16,49-4-6-16,31-1 0 16,18-2-18-16,40-2 12 15,45 0-1-15,21 0 7 16,19 0-7-16,-1 0 14 15,1 0-7-15,-23 0 0 16,-5 0 10-16,-30 0-18 0,-18 0 8 16,-31 0 0-1,-9 0-13-15,-9 0 18 0,0 0-5 16,0 0 0-16,8 0 10 16,15 0-20-16,3 0 10 15,14 0 0-15,9 0-2 16,-4 0 7-16,4 0-5 15,-10 0 0-15,-30 0 9 16,0 0-12-16,0 0 3 16,-9 0 0-16,0 0 3 15,0 0 7-15,0 0-10 16,-35 0 0-16,-14 0 12 0,-9 0-17 16,0 0 5-16,0 0 0 15,1 12-8-15,-10 5 9 16,0 1-1-16,10-3 0 15,8-1 12-15,22-5-20 16,27-6 8-16,0 3-9 16,0-3-2-16,49-3 8 15,27 0 3-15,17 0 0 16,-4 0 13-16,-5-7-18 16,-26 2 5-16,-9 0 0 15,-31-1-4-15,4 4 8 16,-5-2-4-16,1-2 0 15,0 4 10-15,13-1-14 0,9 0 4 16,-13 3 0 0,13 0-9-16,-31 0 9 0,0 0 0 15,-9 0 0-15,0 0 0 16,0 0-6-16,-9 0 6 16,-40 14 0-16,-9 8-2 15,-9-4 2-15,27-4 0 16,14-5 0-16,8-4 11 15,18-2-14-15,0 1 3 16,0-4 0-16,0 2-14 16,0 1 14-16,0-1 0 15,0 2 0-15,0-2 11 16,0 1-11-16,0-1 0 16,0 5 2-16,0-2-12 0,9 1 11 15,-9-3-1 1,9 5 0-16,-9 1 6 0,0 6-6 15,0-2 0-15,0 6 0 16,-18-1-5-16,-31-1 5 16,9-3 0-16,5-3-4 15,-5 1 17-15,0-1-13 16,22-6 0-16,9-2 2 16,9-3-14-16,0 0 12 15,0 0 0-15,67 0-6 16,48 0 17-16,36-3-11 15,5-11 0-15,-23 0 3 16,-49 5-9-16,-26 4 6 0,-27 2 0 16,-31 3-7-16,0 0 9 15,-9 0-2-15,-48 0 0 16,-10 20 9-16,-22 0-10 16,5-6 1-16,8 0 0 15,-4 6-6-15,-4-6 18 16,8 3-12-16,10 0 0 15,8-6 4-15,9 0-12 16,18-5 8-16,22 0 0 16,0-3-10-16,9-3 15 15,0 3-5-15,0-1 0 16,31 1 0-16,5-3-6 0,-5 0 6 16,4 0 0-16,-4 0-6 15,5 0 15-15,-5 0-9 16,-13 0 0-16,0 0 11 15,13 0-22-15,-13 0 11 16,13 0 0-16,-14 0-6 16,1 0 11-16,-9 0-5 15,4 0 0-15,-13 0 7 16,0 0-19-16,0 0 12 16,0 20 0-16,-31 0-7 15,-26 5 11-15,-10 1-4 16,0-3 0-16,1-6 12 15,-1-3-16-15,18-6 4 16,0-2 0-16,23-4-8 16,17-2 13-16,9 0-5 0,0 0 0 15,66 0 1-15,19 0-7 16,12 0 6-16,6-14 0 16,-6 0-6-16,-12 2 7 15,-27 7-1-15,-10-1 0 16,-30 6 12-16,-18-2-22 15,0 2 10-15,0 0 0 16,-18 0-10-16,-30 2 17 16,-28 21-7-16,-8 0 0 15,-5 0 12-15,-5-3-16 0,6-2 4 16,12 0 0 0,18-6-6-16,23-4 8 0,21-5-2 15,14-3 0-15,0 0 4 16,23 0-10-16,52 0 6 15,10 0 0-15,12 0-4 16,-3 0 8-16,-14 0-4 16,-23 0 0-16,-21 0 10 15,-14 0-13-15,-13 0 3 16,-9 0 0-16,9 0-9 16,-9 0 10-16,0 0-1 15,0 0 0-15,0 0 14 16,0 0-15-16,0 0 1 15,-9 0 0-15,-49 6-6 16,-31 19 8-16,-13 3-2 0,-4-2 0 16,-1-7 11-16,31-1-11 15,19-10 0-15,17-6 2 16,31-2-9-16,9 0 7 16,0 0 0-16,0 0 0 15,49 0 5-15,35 0-5 16,32-13 0-16,-1-2 2 15,-17 10-11-15,-32 2 9 16,-30 3 0-16,-5 0-5 16,-22 0 12-16,0 0-8 15,-9 0 1-15,0 0-2 16,0 11-8-16,-27 12 11 16,-31 2-1-16,-8 5 0 15,-10-3 14-15,-4 2-14 0,5-4 0 16,17-11 3-16,18 0-11 15,22-7 8-15,18-5 0 16,0 4-4-16,0-4 9 16,18 1-5-16,40 0 0 15,22-3 6-15,4 0-14 16,14 0 8-16,-23 0 0 16,-17 0-2-16,-22 0 8 15,-14 0-6-15,-22 0 0 16,0 0 7-16,0 0-16 15,0 0 9-15,-31 0 0 16,-5 3-1-16,-13 8 14 16,18-8-13-16,14 3 0 0,8-4 8 15,0 2-14-15,0 4 6 16,-13-2 0-16,-5-4-3 16,9 4 13-16,-4-6-10 15,13 3 0-15,9-3 6 16,0 3-20-16,9-1-7 15,40 4-7-15,9 0-11 16,8-6-102-16,1 0-84 16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1:18.961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578 130 539 0,'0'0'103'16,"0"0"7"-16,0 0-15 16,0 0 3-16,0 0 4 0,0 0-55 15,0 0-12-15,0 0-12 16,58-19-11-16,75 4 10 16,67 1-22-16,71 6 2 15,35-7 14-15,36 1-8 16,5 0-8-16,-5 1 0 15,-44 1 2-15,-50 6-9 16,-56 6 7-16,-77 0 0 16,-66 0-9-16,-49 3 0 15,-18 23 8-15,-97 10 0 16,-68 6 1-16,-56 4 1 16,-41-4-1-16,-14-5 0 15,-12-3-1-15,-1-3 5 0,10-2-4 16,26-7 0-16,22-2 3 15,58-9-7-15,49-5 4 16,57-3 0-16,45-3-2 16,22 0 8-16,18 0-6 15,9 0 0-15,85 0-31 16,79 0 31-16,67 0 0 16,75-9 2-16,58-7-3 15,32-1 7-15,-5 3-6 16,-36 2 0-16,-66 1 1 15,-76 5-9-15,-89 0 8 16,-66 6 0-16,-50 0-7 0,-17 0 17 16,-35 0-10-16,-90 0 4 15,-79 8 4-15,-62 15-2 16,-41 7-6-16,-26 0 0 16,-5 3 0-16,5 11 0 15,-14-5 0-15,59-2-2 16,39-6 9-16,67-9-11 15,79-10 4-15,55-3 0 16,39-7-7-16,9-2 7 16,44 0-9-16,81 0 3 15,79 0 12-15,80-20-13 16,81-5 7-16,66 2-23 16,-1 6 3-16,-16 6-12 15,-68 7 24-15,-97 4 2 16,-107 0 11-16,-84 0-12 0,-58 0 7 15,-85 10 0-15,-97 10 8 16,-80 3-5-16,-44 1-3 16,-36 2 0-16,-14 2 8 15,-8 4-2-15,8-1-5 16,41-3 1-16,48-9 30 16,85-4-23-16,76-9 12 15,79 3-21-15,27-2 0 16,67 2-4-16,106-3-3 15,85-6 14-15,97 0-6 16,76-11-1-16,27-12 0 16,-36 5 0-16,-49 8-20 0,-107 5 16 15,-101 1 2-15,-81 4 2 16,-62 0-7-16,-31 0 7 16,-115 0 0-16,-80 25 0 15,-81 6 9-15,-61 5-9 16,-27 2 0-16,-9 2 2 15,-5 0-2-15,45-4 4 16,27 4 5-16,44 2 26 16,71-5-26-16,75-12 23 15,85-8-31-15,89-8 8 16,173-9-9-16,120 0 2 16,103-17 0-16,52-19 0 15,10-5 9-15,-50 8-9 0,-92 5-2 16,-126 5-8-1,-92 11 5-15,-94 4 3 0,-53 6 0 16,-44 2 2-16,-103 0 0 16,-61 0-2-16,-72 13 0 15,-36 10 4-15,-8 0-4 16,0-1 0-16,17 1 0 16,58 5-5-16,58-5 14 15,85-5-9-15,74-2 0 16,55 1-13-16,128-12 9 15,120-5 2-15,89 0 2 16,62-25-7-16,31-14-8 0,-44 1-5 16,-63 2 6-16,-88 8 10 15,-85 10-1-15,-97 7 5 16,-45 5 0-16,-31 6 20 16,-58 0-19-16,-75 0 13 15,-81 0-14-15,-43 17 6 16,-10 3-7-16,5-6 1 15,53-2 0-15,67-4 2 16,53 6-1-16,54 9-2 16,35 2-157-16,44-5-388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3:45.43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1159 21 445 0,'0'0'152'0,"0"0"-52"15,0 0 48-15,0 0-53 16,0 0 8-16,0 0-40 15,-40 0-49-15,116 0 2 16,39 0 1-16,32-9-9 16,4 1 5-16,-9 4-6 0,-44 4-6 15,-49 0-1 1,-32 0-47-16,-17 0-32 0,0 9-49 16,0-3 50-16,0 0 52 15,-26-3-27-15,-23-3 34 16,0 0 16-16,-9 0 6 15,1 0-10-15,-10 0 9 16,9 0-2-16,9 0 11 16,23 0-6-16,8 2 28 15,5 9-9-15,4 9-14 16,9 14 16-16,0 13-10 16,0 11 12-16,0 7 9 15,-9 8-28-15,0 7-3 16,0 2-2-16,0 3 1 15,9 5-10-15,0-7-68 0,0-13-282 16</inkml:trace>
  <inkml:trace contextRef="#ctx0" brushRef="#br0" timeOffset="253">2048 516 493 0,'0'0'233'16,"0"0"-102"-16,0 0-3 15,0 0-60-15,0 0-28 0,0 0-38 16,9 70 3-16,-9-7 48 16,0 7-43-16,0-4-4 15,13-4-2-15,-4-8 4 16,9-9-16-16,-9-14-35 15,8-11-180-15,-3-11-99 16</inkml:trace>
  <inkml:trace contextRef="#ctx0" brushRef="#br0" timeOffset="606">2252 332 479 0,'0'0'91'16,"0"0"11"-16,0 0 9 0,0 0-20 16,0 0-49-16,0 0-7 15,-89-59-35-15,89 59-1 16,-9 20 1-16,0 11 0 16,9 1 0-16,0 3-2 15,0-4-13-15,18-8 13 16,22-9-1-16,9-11 2 15,-13-3 1-15,4 0 3 16,-14-20 3-16,-17-11 15 16,-9-3-15-16,0-5 21 0,0 2-2 15,-35 4-16 1,-5 6 8-16,4 13-17 0,14 11-9 16,4 3 8-16,9 14-13 15,9 29-31-15,0 8-109 16,0 11-197-16</inkml:trace>
  <inkml:trace contextRef="#ctx0" brushRef="#br0" timeOffset="1325">2661 621 547 0,'0'0'207'0,"0"0"-43"16,0 0-18-16,0 0-12 15,0 0-51-15,0 0-59 0,-9-77-19 16,9 91-5 0,18 23 0-16,22 8-3 0,0 6 10 15,-14-1-3-15,5-6-4 16,-4-7 0-16,-9-17-3 16,4-9 3-16,-13-8 0 15,9-3-2-15,13 0 5 16,-13-14-2-16,-1-18-1 15,23-5 4-15,-22 0-4 16,13-3 0-16,-4 4 0 16,-9 5-1-16,-5 11 12 15,5 9-14-15,-18 8 3 0,0 3 0 16,9 0-7 0,-9 3-7-16,17 22 14 0,-8 5-6 15,14-3-2-15,-6-2-2 16,14-7-13-16,-13-5-18 15,9-8 26-15,4-5-7 16,-4 0 22-16,4-13-4 16,4-19 10-16,-4-1-6 15,5-7 0-15,-5 1 7 16,-4 5-4-16,-5 11-2 16,-13 6 7-16,0 12 6 15,-9 5-14-15,9 0-1 16,22 0-5-16,-5 16 2 15,5 13-3-15,14-3 7 16,4-4 0-16,17-5-4 0,1-15 0 16,13-2 4-16,-13 0 0 15,-1 0 3-15,-8-17-4 16,0-7 2-16,-23-8-1 16,14-2 6-16,-22-8-1 15,-5-6 16-15,-13-1-2 16,-9 4 3-16,0 8 24 15,0 16-19-15,-9 5-3 16,-13 14 9-16,13 2-33 16,0 6-2-16,0 39-2 15,9 10-4-15,0 11 4 0,0-3-32 16,9-4-100-16,31-8 5 16,18-11-127-16,0-9-81 15</inkml:trace>
  <inkml:trace contextRef="#ctx0" brushRef="#br0" timeOffset="1575">0 1320 1004 0,'0'0'113'0,"439"0"-100"0,108-17 100 16,230-34-17 0,152-4-37-16,75 10-48 0,-9 18 10 15,-75 15-14 1,-152 9-5-16,-234 3-2 0,-228 0-25 16,-208 0-115-16,-147 16-269 15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1:30.670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715 0 379 0,'0'0'140'0,"0"0"-67"16,-284 83 0-16,209-52 2 15,26 0-37-15,9-17 3 16,22-2-3-16,18-6-16 16,0-6 17-16,0 8-27 15,75 3-3-15,68-5 54 16,70-6-28-16,62 0-3 16,63 0-4-16,44-17-25 15,0-3 13-15,-18 9-16 16,-57 2 2-16,-49-2-6 0,-85 11 4 15,-58 0 0-15,-66 0-1 16,-40 0 9-16,-9 0-10 16,0 0 2-16,-31 0 0 15,-53 0 10-15,-58 11-8 16,-41 3-2-16,-30 4 0 16,-36-10 8-16,-35 9-5 15,-45 3-3-15,-13 5 1 16,-4 6-4-16,3-5 5 15,55 5-2-15,66-5 0 16,62-9 7-16,80-2-9 16,44-11 2-16,36-1 0 0,0-3-11 15,67 0 2-15,93 0 9 16,93 0 7-16,80-3-2 16,71-14 2-16,14 4-7 15,13-5 0-15,-27-2-8 16,-57 1 8-16,-72-4 0 15,-66 9 4-15,-71 0 3 16,-72 8-8-16,-39 6 1 16,-27 0 0-16,0 0 10 15,-18 0-3-15,-70 0 6 16,-72 0-8-16,-71 25 2 16,-58 7-8-16,-44 13 1 15,-41 11 0-15,1 7-4 0,27 7 4 16,30-2 0-1,59-5 0-15,65-13 7 0,77-18-7 16,57-12 0-16,58-9-9 16,9-3 6-16,115-8-22 15,90 0 25-15,110-19-3 16,76-33 8-16,53-15-5 16,5-4 0-16,-36 9 8 15,-67 11-13-15,-97 15 5 16,-85 21 0-16,-88 3-6 15,-54 12 8-15,-31 0-2 16,-80 18 0-16,-62 27 1 0,-58 17 5 16,-49 1-6-1,-9-10 0-15,-13 2-3 0,-4-10 7 16,17-9-4-16,5-5 0 16,62-5 7-16,57-12-8 15,59-9 1-15,44 1 0 16,31-6-4-16,31 0 2 15,93 0-9-15,67 0 3 16,76-25 16-16,53-6-5 16,13-6-3-16,-9-3 0 15,-35 2-6-15,-40 2 9 16,-58 5-3-16,-76 11 0 16,-48 7 5-16,-49 9-10 15,-18 4 5-15,-58 4-6 16,-75 29-6-16,-58 10-14 0,-49 2-11 15,-45-2 25-15,-12 2 6 16,-19 0 3-16,1-8 3 16,35 0 0-16,71-17 7 15,54-1-1-15,70-7-6 16,54-7 0-16,31 4-7 16,31 2 5-16,72-5 0 15,70-6 2-15,49 0-5 16,76-6 12-16,26-25-7 15,22 6 0-15,-21-1 0 16,-59 1 3-16,-35 13-3 16,-66 6 0-16,-72 6-5 0,-35 0 5 15,-58 0 0 1,0 0 0-16,-107 12 3 0,-26 8-4 16,-67 5 1-16,-22-2 0 15,-5 2-2-15,-22 1 7 16,10-6-5-16,16-6 10 15,59 3-9-15,62-11 19 16,62 7-20-16,40 0-3 16,58 0 1-16,66-2-9 15,67-11 11-15,49 0 6 16,27 0-1-16,-5-24-10 16,-45 0-1-16,-34 4-9 15,-50 6 12-15,-35 9-51 0,-63-1-61 16,-35 6-74-1,-27 0-226-15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2:40.07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3031 1566 0 0,'0'0'689'0,"-40"-158"-545"16,-26 81-39-16,-32 1 0 0,-13 0-45 16,-13 5 17-16,-23 9-12 15,5 6-54-15,-31 3 34 16,-10 11-20-16,-8 11-4 16,-9 17 26-16,-22 14-46 15,-18 17 20-15,23 43 0 16,-5 21-11-16,48 16 7 15,32 19-17-15,18 14 0 16,17 12-2-16,49 7 10 16,32-1-8-16,26 8 0 15,0-3 10-15,84-1-16 16,32-5 6-16,39-5 0 0,45-6 4 16,18-8 5-1,44-15-9-15,-13-9 0 0,8-19 7 16,-17-15-17-16,-22-17 10 15,-14-23 0-15,-22-15-5 16,-22-15 15-16,-4-9-10 16,-5-35 0-16,4-17 9 15,-4-15-1-15,5-20-8 16,-23-15 0-16,1-17 8 16,-28-10 4-16,-39-7-12 15,-18-7 9-15,-49 1-3 16,0-9 11-16,-58-10-17 15,-31 1 0-15,-26-2 2 0,-10 12 3 16,-26 21-5 0,9 19 0-16,-14 22 2 0,-8 18-16 15,-14 22 13-15,-17 22 1 16,-32 22-14-16,-22 13 18 16,-13 0-4-16,5 39 0 15,8 18 3-15,31 11-5 16,36 7 2-16,44 6 0 15,45 13-13-15,35 16 12 16,18 15 1-16,14 16-1 16,17 3 12-16,9 4-20 15,0 4 9-15,26 8 0 0,14 1-10 16,18-6 10 0,18-8 0-16,30-11-2 0,19-11 0 15,8-12-5-15,0-17 7 16,1-19-6-16,-19-24-7 15,1-19 6-15,8-17 7 16,31-13-3-16,14-4 16 16,36-16-13-16,12-34 0 15,5-16 0-15,-4-13-1 16,-13-11 5-16,-14-10-4 16,-18-12 5-16,-31-10 4 15,-18-14 1-15,-39-5-10 16,-36-4 1-16,-18-2 6 15,-22-6-4-15,-9-6-3 16,-23 1 0-16,-43 5 8 0,-36 9-12 16,-45 17 4-16,-53 8-1 15,-66 10-14-15,-41 17 15 16,-40 19 0-16,-8 24-7 16,31 24 14-16,26 19-7 15,40 6 0-15,50 20 0 16,34 32-14-16,59 29 13 15,57 24 1-15,40 28-8 16,18 36-21-16,36 29-119 16,62 3-207-16</inkml:trace>
  <inkml:trace contextRef="#ctx0" brushRef="#br0" timeOffset="1229">8492 454 576 0,'0'0'213'0,"0"0"-152"15,-271-150 35-15,128 111 20 16,-21 4-47-16,-9 7 33 16,-9 8-66-16,-9 14-5 15,-9 6 25-15,9 14-56 16,-9 34 18-16,-5 20-13 16,5 23 9-16,18 19 4 15,9 23-18-15,4 18 1 16,14 16 11-16,21 22-4 15,19 21-8-15,48 19 0 16,36 18 15-16,31 1-10 0,40-1-3 16,76-15 1-16,35-17 8 15,31-25-4-15,13-29-7 16,5-28 0-16,9-31 7 16,13-37-2-16,-4-31-5 15,31-34 0-15,13-11 14 16,13-57-7-16,-8-26 1 15,-14-24-5-15,-26-24 6 16,-14-23 14-16,-31-26-7 16,-22-33-5-16,-27-20 15 0,-44-16-21 15,-31-6-2 1,-49 9 0-16,-9 7 11 0,-58 17-13 16,-49 21-1-16,-35 25 0 15,-40 23-10-15,-18 31 10 16,-49 29 0-16,-22 30 0 15,-35 35 9-15,-10 24-17 16,-8 15 8-16,26 25 0 16,23 35-15-16,35 19 15 15,36 20 0-15,44 20-3 16,13 26 15-16,45 21-12 16,4 30 0-16,14 30 1 15,35 32-7-15,9 14 6 16,40 5 0-16,22-13 0 15,71-18 9-15,54-16-9 16,4-27 0-16,22-21 1 0,1-38-15 16,-23-34 14-16,-18-36 0 15,-9-32-2-15,-8-21 16 16,-1-21-10-16,28-10-4 16,21-52 7-16,27-28 0 15,9-29-6-15,4-23-1 16,-4-25 7-16,-9-23 2 15,-26-18-9-15,-32-19 0 16,-26-9 5-16,-32-4-12 16,-48 8 7-16,-27 12 0 15,0 18-8-15,-58 27 13 0,-35 12-5 16,-32 19 0-16,-30 15-3 16,-27 12-10-16,-36 21 13 15,-13 20-20-15,-9 31 2 16,9 30-100-16,40 15-33 15,31 23-143-15,36 14-337 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2:45.63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134 100 353 0,'0'0'237'0,"0"0"-83"16,0 0 12-16,0 0-49 0,0 0-24 16,0 0-1-16,0 0-45 15,-134-100 8-15,134 100-12 16,0 0-42-16,0 0 24 16,0 0-25-16,0 0 0 15,0 7-9-15,0 27 15 16,31 14-6-16,5 11 0 15,22 7 7-15,-9 4-7 16,17 1 0-16,1-9 0 16,-9-5-6-16,-18-14 16 0,-5-12-10 15,-13-12 0 1,-13-7 7-16,0-10-15 0,-9-2 8 16,0 0 0-16,0 0 4 15,0 0 3-15,-27-5-7 16,-21-15 0-16,-1 0 5 15,-9 1-9-15,9 1 4 16,5 4 0-16,4 3-11 16,9 5 17-16,13 4-6 15,0 2 0-15,18 0 1 16,0 0-8-16,0 0 7 16,0 0 0-16,0 0-14 15,0 5 19-15,0 9-5 16,0 6 0-16,0-3 9 0,27-3-21 15,13-8 12-15,9-6 0 16,8 0-1 0,10-6 8-16,0-19-7 0,-10-9 0 15,1-3 13-15,-22 3-15 16,-5 8 2-16,-31 6-48 16,0 12-75-16,-58 5-218 15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03.9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58 287 547 0,'0'0'176'0,"0"0"-68"16,0 0 14-16,0 0-17 0,0 0-36 15,0 0-3-15,-58-153-42 16,58 127 5-16,18-2-13 16,22 5-9-16,-13 7 1 15,13 4-8-15,-14 7 0 16,14 5-6-16,-13 0 9 16,13 12-3-16,-14 21 0 15,6 6-1-15,-15 10-3 16,-8-3 4-16,5 4 0 15,-14-5-14-15,0-5 18 16,0-10-4-16,0-7 0 16,-14-11 1-16,14-9-7 15,-9-3 10-15,9 0-4 0,0-17 21 16,0-18-17 0,0-4 2-16,0-9-5 0,23-6 11 15,21 0-10-15,-4 7-2 16,0 10 1-16,-13 16-4 15,-10 10 5-15,14 11-3 16,-13 0 1-16,13 0-1 16,-4 26-7-16,-9 7 8 15,4 4 0-15,-4 1-6 16,0-2 9-16,-10-1-3 16,6-2 0-16,-5 1-34 15,-9-3-47-15,0-1-162 16,9-9-215-16</inkml:trace>
  <inkml:trace contextRef="#ctx0" brushRef="#br0" timeOffset="521">1053 239 602 0,'0'0'104'0,"0"0"33"16,0 0-27-16,0 0-66 15,0 0-4-15,0 0-38 16,58-49 2-16,0 47 14 0,8-4-14 16,19 1 13-16,4-1-16 15,-23 0 4-15,1 3 1 16,-18 0-3-16,-23 1-3 15,-8-1 3-15,-5-3 6 16,-4-3 0-16,0-5-4 16,-9 1 12-16,0-7 17 15,-9 0-34-15,-31 2 0 16,-9 2 0-16,-8 2-1 16,12 5 0-16,-4 3 1 15,18 3 0-15,14 3 4 16,17-2-4-16,0 2 0 0,0 0-1 15,0 0 3-15,17 0-2 16,41 0 5-16,9 14 0 16,22 0 12-16,-14 0-15 15,1 1 22-15,-10-1 21 16,-8 5-36-16,-18 1 20 16,-13 3-15-16,-27 8-9 15,0 6-10-15,-36 11-12 16,-62 0-161-16,-35 3-413 15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02.64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0 465 442 0,'0'0'202'0,"0"0"-85"16,0 0-15-16,0 0-7 15,0 0-33-15,0 0 6 16,0 0-28-16,0 0-3 16,67-117 22-16,-41 101-48 15,-3 7 7-15,-6 6-16 16,14 3 12-16,-13 0-19 15,9 3 5-15,4 20 0 16,5 11-10-16,-14 6 10 16,-4 5 0-16,-1 2-4 15,-3 2 9-15,-14-4-5 16,0-11 0-16,0-7 2 0,0-12-13 16,9-9 12-16,-9-6-1 15,0 0 22-15,0-3-20 16,0-22 33-16,0-9-13 15,8-2-9-15,1-5 24 16,0 2-35-16,22-6 2 16,-13 0 8-16,0-1 0 15,13 10-12-15,-22 10 0 16,9 14 4-16,13 12-17 16,-5 0 13-16,5 0 0 15,-4 29-6-15,4 8 2 0,-4 2 4 16,-18-3 0-1,0 4 0-15,-1-5-11 0,-8-4 11 16,0-9 0-16,0-7-9 16,0-9 13-16,0-4-4 15,0-2 0-15,0 0 13 16,0-14 2-16,0-15-15 16,23-8 0-16,3-2-4 15,5 2 16-15,-4 6-12 16,-9 11 0-16,4 9 2 15,-4 6-8-15,-9 5 6 16,13 0 0-16,-4 5-15 16,8 17 22-16,-3 5-7 15,-6 1 0-15,10 0 3 16,-5 5-16-16,-4-1 13 0,-9-1-38 16,0 3-13-16,-9 3-148 15,0-3-132-15</inkml:trace>
  <inkml:trace contextRef="#ctx0" brushRef="#br0" timeOffset="540">1342 569 459 0,'0'0'168'0,"0"0"-59"16,0 0 14-16,0 0-47 15,0 0-13-15,0 0-51 16,26-36-8-16,32 36 15 16,9 0-15-16,22 0 4 15,-14 0 13-15,10 0-11 16,-19 0 31-16,-8 0-24 15,-18 0-8-15,-22 0 25 16,-9 0-28-16,-9 0 17 16,0-11 21-16,0-3-33 15,0-7 23-15,-18 1-34 0,-22-2 2 16,4 2 0-16,-4 0 1 16,14 6-3-16,-5 1 0 15,13 4 10-15,9 6-5 16,9 0-5-16,0 0 0 15,0 3-7-15,0 0 7 16,0 0 0-16,36 6-6 16,21 19 12-16,23 9-5 15,5 3-1-15,-1-3 0 16,-17 0 0-16,4 0 2 16,-27-6-2-16,-4 0 0 15,-22 1 9-15,4-4-13 0,-22 4 4 16,0 5-8-1,-40 5 3-15,-44 6-72 16,-14 1-241-16</inkml:trace>
  <inkml:trace contextRef="#ctx0" brushRef="#br0" timeOffset="20306">3181 74 92 0,'0'0'141'0,"0"0"9"15,0 0 6-15,0 0-40 16,0 0 4-16,0 0-13 15,0 0-36-15,0 0 29 16,-222-70-32-16,204 70-18 16,18 0 13-16,0-4-35 15,0 4-6-15,0 0-5 16,0 0-8-16,36 0 1 16,30 0-1-16,23 4-2 15,-4 3 18-15,4 0-21 16,-23 1-2-16,1-2 0 15,-9 0 10-15,-10-1-9 16,-12-3-3-16,-5 4 0 0,-22-1 0 16,0-1 0-16,-9 0 0 15,0 3-3-15,0 8 6 16,0 1-3-16,-9 9 1 16,-49 7 5-16,0-1-3 15,-17 6 0-15,-14 2-3 16,5-2 0-1,8 0 11-15,-4-7-12 0,22-6 1 16,23-7 0-16,17-8-2 16,5-6 2-16,13-3 0 15,0 0 3-15,0 0 7 16,0 0-8-16,0 0-2 0,31 0 3 16,4 0-5-1,23-3 2-15,0 3 0 0,-9 0-2 16,17 0 2-16,-17 14 0 15,9 11 0-15,-9 6 0 16,-14 1-7-16,5-1 7 16,-22 2 0-16,-9 1-8 15,-9 0 14-15,0-3-6 16,0-2 0-16,-44-4 0 16,-14-9-2-16,-31-3 4 15,5-11-2-15,-14-2 5 16,13 0 2-16,1-7-14 15,13-11-1-15,27 1-64 16,30-1-52-16,14 5-90 16,22-2-84-16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24.3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120 60 242 0,'0'0'298'0,"0"0"-129"16,0 0-9-16,0 0-33 16,0 0-18-16,0 0-6 15,0 0-28-15,17-60-29 16,-17 60 20-16,0 0-46 16,0 0 3-16,0 0-4 0,0 0-11 15,0 0-11-15,0 23 3 16,0 17 0-16,-9 14 3 15,-8-1-3-15,-14 1 0 16,13 0 3 0,0-6 6-16,-4-5-9 0,4-10 0 15,18-4 2-15,0-9-6 16,0-6 4-16,0-6 0 16,0-2-2-16,18 2 12 15,31 1-10-15,0-3 0 16,-1 0 6-16,1 2-11 15,-13-6 5-15,13 4 0 16,-9-4 0-16,4-2 7 16,-4 0-7-16,0 0 0 0,-13 0 5 15,-10-2-8-15,6-10 3 16,-14-1 0-16,-1-1 6 16,1-4 1-16,-9-1-7 15,0-1 0-15,0 0 11 16,0 1 4-16,0 4-7 15,-9 2-3-15,1 4 12 16,-1 3-9-16,0 3 2 16,9 0-9-16,0 3 10 15,0 0-6-15,0 0-5 16,0 0 0-16,0 0-1 16,0 0 11-16,0 0-11 15,0 0 1-15,0 26-8 0,0 14 6 16,-14 16 2-16,14 6 0 15,0 4-8-15,0 1 14 16,0 1-6-16,0-2 0 16,14-7 9-16,4-6-11 15,8-10 2-15,14-12-12 16,-13-2 10-16,31-7-148 16,-9-8-260-16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36.7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254 43 719 0,'0'0'142'0,"0"0"-34"16,0 0 56-16,-239 0-45 16,221 0-33-16,4 0-26 15,14 0-21-15,0 0 9 16,0 0-40-16,49 0-4 15,18-4 23-15,13-4-22 16,4-3 10-16,-8 5-7 16,-18 0-3-16,-9 4 5 15,-23 2-10-15,5 0 0 16,-4 0 4-16,-5 0 2 16,5 0-8-16,-9 14 2 0,4 14-2 15,-4 12-3-15,-1 7 5 16,-17 10 0-16,0 3-1 15,0 2 8 1,0 1-7-16,0-4 0 0,0 0 7 16,-17-6-11-16,8 0 4 15,9-11-9-15,0-9-13 16,0-10-97-16,0-9-61 16,0-8-108-16,26-6-132 15</inkml:trace>
  <inkml:trace contextRef="#ctx0" brushRef="#br0" timeOffset="201">290 532 483 0,'0'0'234'16,"0"0"-135"-16,0 0 21 16,262-14 20-16,-137 11-38 15,8-2-61-15,-9 0-27 16,-8 1-3-16,-23 1-11 15,-35 0-24-15,-27 0-73 16,-31-5-153-16,-22 2-315 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34.4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26 201 395 0,'0'0'226'0,"0"0"-114"16,0 0 6-16,0 0-7 16,0 0-40-16,0 0 8 15,0 0-38-15,-27-74-6 16,27 58-3-16,9-4-27 16,27 0 11-16,4 0-16 15,0 9 10-15,-14 2-14 0,-8 9 4 16,4 0 0-16,-13 0-3 15,9 18-1-15,-9 15 4 16,13 7 0-16,-13 2 2 16,-9 4-7-16,9-6 5 15,-9-9 0-15,0-11-1 16,0-10 6-16,9-4-5 16,-9-6 0-16,0 0 4 15,0 0 13-15,9 0-17 16,0 0 9-16,0-22-6 15,13-7 2-15,4-5-5 16,14-8 0-16,9-1 5 0,-13-2-6 16,13 2 1-16,-9 15 0 15,-23 9-2-15,1 15 4 16,-9 4-4-16,4 0 1 16,-4 15-7-16,9 16-4 15,-18 9 12-15,0 6 0 16,0-8-8-16,0-1 12 15,0-11-8-15,0-9 4 16,0-9-14-16,0-5 10 16,0-3 4-16,0 0 0 15,0 0 11-15,31-19-5 16,5-12-5-16,13-1-1 16,-9 1 2-16,-14 7-1 0,5 6-1 15,-22 6 0 1,9 10-7-16,-9 2 7 0,0 0-1 15,0 19 0-15,4 18-2 16,-13 0-3-16,0-3 6 16,0-1-44-16,0-4-67 15,0-9-52-15,0-3-37 16,0-6-84-16</inkml:trace>
  <inkml:trace contextRef="#ctx0" brushRef="#br0" timeOffset="268">1061 187 376 0,'0'0'158'16,"0"0"-70"-16,0 0 34 16,0 0-42-16,0 0-51 15,0 0-10-15,18-17-18 16,40 17 16-16,8 0 5 15,1 0-16-15,22-6 16 16,-14 0-22-16,-8-2 1 16,-18 3-6-16,-22 1-1 15,-27 3-30-15,0 1-33 16,0-4-71-16,-36 0-51 0,-35-1-96 16</inkml:trace>
  <inkml:trace contextRef="#ctx0" brushRef="#br0" timeOffset="455">1270 74 129 0,'0'0'154'0,"0"0"-42"16,0 0-16-16,0 0 16 16,0 0-41-16,0 0-31 15,-18-17-23-15,18 34-17 16,0 14 56-16,0 9-18 16,0 5-7-16,9 0 6 15,0 1-25-15,0-4 0 16,4-2-10-16,-13-4 7 15,9-6-9-15,-9-9 0 16,0-4-86-16,9-5-184 0</inkml:trace>
  <inkml:trace contextRef="#ctx0" brushRef="#br0" timeOffset="981">1817 193 435 0,'0'0'128'0,"0"0"-26"16,0 0 11-16,0 0-36 16,0 0-12-16,0 0-34 0,17-52-5 15,6 51-9-15,3 1-13 16,-8 0 2-16,4 0-6 15,-13 10-2-15,0 18-6 16,0 9 8-16,-9 3 0 16,0-3-1-16,0 0 11 15,0-6-10-15,0-6 0 16,0-8 2-16,0-5-4 16,0-7 2-16,0-5 0 15,0 0 13-15,0 0-9 16,0 0 80-16,0-20-31 15,0-3-20-15,0-1 7 16,22 1-32-16,-13-3 1 0,18-2 8 16,-5 3-14-1,4-1 3-15,1 3-6 0,13 7 8 16,-9 7-18-16,-4 6 10 16,-9 3 0-16,4 0-7 15,4 0 4-15,-8 20 3 16,4 2 0-16,-13 7-5 15,9 5-4-15,-9-3 6 16,-9 0-31-16,13-6-34 16,5-2-110-16,0-9-119 15</inkml:trace>
  <inkml:trace contextRef="#ctx0" brushRef="#br0" timeOffset="1508">2652 283 317 0,'0'0'250'0,"0"0"-138"16,0 0 13-16,0 0-28 16,0 0-17-16,0 0-54 15,102-51 6-15,-53 46 3 16,9 2-24-16,17 0 29 15,5-3-18-15,-13 4-15 16,-1-1 13-16,-17 0-13 0,-4-1-2 16,-14-1-1-16,-5 0 5 15,-17-1 0-15,5 1-9 16,-14-7 11-16,0 0 26 16,0-5-37-16,0 1 11 15,0-4-11-15,-31-3 12 16,-9 3-17-16,13 3 5 15,0 3 0-15,-4 3 0 16,22 3 5-16,0 2-5 16,0 3 0-16,9 0 7 15,0 3-15-15,0 0 8 16,0 0-15-16,0 3 12 16,45 14-3-16,22 3 6 0,13-1 0 15,-5 2 8-15,-8-1-11 16,-10 5 3-16,-17-3 0 15,-31 1-8-15,0 0 13 16,-9-3-5-16,0 2 0 16,-18-2-17-16,-48 0 4 15,8 0-112-15,-13-9-95 16,18 3-254-16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56.46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106 1023 307 0,'0'0'154'0,"0"0"-73"16,0 0-3-16,0 0 21 15,0 0-17-15,0 0-62 16,-106 0 21-16,106 0-33 16,0 0-5-16,31 0 3 15,18 0-5-15,17 0 27 16,19 0 4-16,-1 0-25 15,14-8 17-15,0-1-24 16,-14 6 0-16,-8 3-7 16,-10 0-181-16</inkml:trace>
  <inkml:trace contextRef="#ctx0" brushRef="#br0" timeOffset="532">1191 703 502 0,'0'0'160'0,"0"0"-85"15,0 0 19-15,0 0-6 16,0 0-51-16,0 0 1 15,93-120-4-15,-75 104-8 0,-5-1 20 16,-4 9-31-16,0 2 7 16,-9 6 4-16,0 0-25 15,0 0-1-15,9 8-2 16,-1 31 2-16,1 13-8 16,5 8 17-16,-5-1-9 15,-1 1 0-15,1-7 8 16,0-5-7-16,13-3-1 15,-13-8 0-15,0-5-4 16,-9-7 7-16,9-11-3 16,-9-3 0-16,0-5 0 15,0-3-4-15,0 0 4 0,-18-3 0 16,-31 2 16-16,1 3-12 16,21-5-2-16,5 0-2 15,13 0 8-15,9 0-9 16,0 0 1-16,0 0 0 15,0 0-10-15,18 0 12 16,30 0-2-16,19 0 0 16,13-13 9-16,-13-6-20 15,8 5-15-15,-17 2-110 16,-9 6-111-16,-31 3-298 16</inkml:trace>
  <inkml:trace contextRef="#ctx0" brushRef="#br0" timeOffset="1168">1870 253 338 0,'0'0'114'0,"0"0"10"15,-222-127-21-15,138 90 12 16,-5 8-41-16,13 8-27 16,10 3 19-16,-1 6-15 15,18 6-18-15,0 6 16 0,5 0-46 16,-5 10 8-16,0 26-10 16,0 10 8-16,-8 7-3 15,-1 9-5-15,13 9-1 16,14 8 28-1,5 12-24-15,12 11 6 0,14 8 5 16,0 4-11-16,0-12 6 16,40-7-10-16,9-7 1 15,18-2 1-15,-1-8-2 16,19-6 0-16,-5-11 0 16,4-6 6-16,1-14-7 15,3-3 1-15,-12-12 0 0,-1-10 2 16,5-7 0-1,-4-9-2-15,-9 0 9 0,-1-3-2 16,1-28 45-16,8-11 9 16,-8-12-23-16,-9-17 18 15,13-11-27-15,-27-17 2 16,14-15 1-16,-18-13-32 16,-4-9 28-16,-14 3-22 15,-22 3 0-15,0 19 9 16,-67 10-15-16,-31 13 0 15,-17 14 5-15,-27 17 2 16,0 23-7-16,4 21 0 16,13 13-2-16,14 5-10 0,23 35 11 15,12 13-8 1,18 19 8-16,9 12-102 0,32 12-85 16,-1 15-223-16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53.96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2044 316 244 0,'0'0'178'0,"0"0"-73"16,0 0 7-16,0 0-12 16,0 0-9-16,0 0-39 15,-40-65-7-15,40 51-20 16,0-4-16-16,9 2 16 16,9 1-25-16,13 1 1 15,-13 3 10-15,21 8-5 0,-12 3-6 16,4 0 0-1,-4 0 1-15,4 3-12 0,-13 17 11 16,8 6 0-16,-12 7-11 16,4 10 17-16,-18 5-6 15,0-2 0-15,0-5 4 16,0-9-12 0,0-9 8-16,0-12 0 0,0-2 0 15,0-4 8-15,0-5-8 16,0 0 11-16,0 0-2 15,0 0 82-15,0-17 0 16,8-16-84-16,24-13 11 16,-6-8-14-16,14-5 3 15,-4 2-1-15,13 9 2 16,-23 11-13-16,5 11 5 0,-4 15 0 16,4 11-10-16,-4 0 7 15,4 15 3-15,4 21-2 16,-4 10 1-16,-13 1-11 15,4-2 12-15,-13 1 0 16,9-9-7-16,-18-1-24 16,0-6-106-16,0-3-109 15</inkml:trace>
  <inkml:trace contextRef="#ctx0" brushRef="#br0" timeOffset="-2409">22 384 436 0,'0'0'166'0,"0"0"-3"15,0 0-65-15,0 0 1 16,0 0-21-16,0 0-38 15,-22-124 19-15,22 104-36 16,0 4-11-16,0 3 8 16,0 5-12-16,14 2-11 15,21 3 3-15,5 3-7 0,-4 0 0 16,21 17 7-16,-17 17 0 16,9 14-11-16,-22 6 13 15,4 0-2-15,-13-3 0 16,-9-12 1-16,-9-13-7 15,0-9 6-15,0-8 0 16,0-9 6-16,0 0-6 16,0 0 20-16,0-6 14 15,0-19-31-15,0-7 18 16,0-2-14-16,0-3-2 16,0-2 12-16,0-4-10 15,0 7-6-15,0 5-1 0,9 2 2 16,22 9-7-1,-5 6 5-15,14 5 0 0,18 7-10 16,-22 2 6-16,4 5 4 16,0 27 0-16,-14 5-3 15,-8-2-5-15,-5 6 8 16,-13-7 0-16,9 0-7 16,-9-6 7-16,0 1-1 15,0-7-3-15,0-5-52 16,0-4-9-16,0 2-49 15,0-9-52-15,0-3-213 16</inkml:trace>
  <inkml:trace contextRef="#ctx0" brushRef="#br0" timeOffset="-946">729 322 270 0,'0'0'102'15,"0"0"-15"-15,0 0 23 16,0 0-43-16,0 0-13 15,0 0-11-15,0-40 4 16,0 23 7-16,0-3-11 16,0-1-10-16,0 0 8 15,0 4-24-15,0-1 4 16,22 2-7-16,-4 7-11 16,0 3 8-16,-1 6-11 15,15 0 0-15,-15 0-8 0,14 12 7 16,-13 16 1-1,0 9-3-15,4-3 7 0,-13 0-4 16,0 0 0-16,0-3 3 16,-9 1-9-16,0-2 6 15,0 1 0-15,0-3-2 16,0 1 0-16,0-4-11 16,-18 1-123-16,9-6-64 15,9 3-74-15</inkml:trace>
  <inkml:trace contextRef="#ctx0" brushRef="#br0" timeOffset="1737">1306 274 359 0,'0'0'104'16,"0"0"-25"-16,0 0 16 16,0 0-46-16,0 0-14 15,0 0-11-15,-13-14-17 16,13 14 20-16,0-4 7 0,0 2-10 16,0-1 25-16,0 0-14 15,0 3-9-15,0-6 8 16,0 1-26-16,0-1 6 15,0-2-9-15,0-1 1 16,0 4 7-16,0-1-10 16,0 2-3-16,0 4 22 15,0 0-21-15,0 0 3 16,0 0-4-16,0 0 5 16,0 0-10-16,0 0 5 0,0 0 0 15,0 0-6 1,0 0 8-16,0 0-2 0,0 0 0 15,0 0 4-15,0 0-5 16,0 0 1-16,0 0 0 16,0 0-4-16,13 0 5 15,14 0-1-15,31 0 4 16,0 0 6-16,8 0-3 16,-8 0-7-16,9 0 1 15,-10 0-2-15,-17 0 5 16,-13 0-4-16,-9 0 0 15,-9 0-80-15,-9 0-84 16,0 0-43-16,0-2-265 16</inkml:trace>
  <inkml:trace contextRef="#ctx0" brushRef="#br0" timeOffset="1973">1542 4 280 0,'0'0'222'0,"0"0"-81"16,0 0-7-16,0 0-18 16,0 0-72-16,0 0-14 15,-9-17-18-15,9 43-2 16,0 10 9-16,0 10 7 16,0 5-23-16,0 6 17 15,0 2-18-15,0 6-2 16,22 3 0-16,-13 0-2 15,0-3-70-15,-9-2-395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1:45.643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1823 1527 226 0,'0'0'184'0,"0"0"-32"16,0 0 30-16,0 0-48 15,0 0-5-15,0 0-24 16,0 0-18-16,0 0 11 16,-14-17-30-16,6-6-47 15,8-5 23-15,0 2-28 16,0-2 4-16,0 2-5 15,0 6-15-15,0 4 7 16,0 4-7-16,8 3 0 16,6 9-6-16,-5 0 2 15,17 0 0-15,5 15 0 16,-4 19-1-16,4 11 0 0,-13 6 5 16,0 0-7-16,-9-3 2 15,-9-9-8-15,13-7 9 16,-13-12 0-16,9-11-6 15,-9-4 4-15,0-5 6 16,9 0 0-16,-9 0-4 16,9 0 5-16,-1 0-1 15,15-25 0-15,-6-9 9 16,10-9-10-16,4 1 1 16,5 2 0-16,-5 8-5 0,-5 10 5 15,-17 11 0 1,5 5 0-16,-5 6-6 0,-9 0 6 15,17 0-10-15,1 23 4 16,-5 2-3-16,5 0 8 16,-18-4 1-16,0-4-5 15,0-10-12-15,0-4-2 16,0 2-5-16,0-5 22 16,0 0-5-16,9 0 7 15,-9-5-9-15,0-11 2 16,9-1-20-16,0 0 22 15,0 6 0-15,13-1-2 16,-4 7 1-16,0 5 2 16,-5 0-5-16,14 0 8 15,-10 5-30-15,14 15 4 0,-13 0-35 16,0 3-13-16,4-4-4 16,-4-1-42-16,0-8-36 15,13 3-54-15</inkml:trace>
  <inkml:trace contextRef="#ctx0" brushRef="#br0" timeOffset="254">2867 1430 293 0,'0'0'188'0,"0"0"-69"0,0 0-41 15,0 0-8-15,0 0-39 16,0 0 3-16,84-3 5 16,-17-2-35-16,0-1 1 15,21-5-1-15,-12-1-4 16,-18-2-14-16,-9 6-163 16,-41 2-43-16,-8 4-86 15</inkml:trace>
  <inkml:trace contextRef="#ctx0" brushRef="#br0" timeOffset="459">3182 1308 308 0,'0'0'133'15,"0"0"12"-15,0 0-13 16,0 0-3-16,0 0-41 0,0 0-17 16,-58-27-3-16,58 27-31 15,0 0-12-15,0 0-25 16,0 4 1-16,0 27-1 15,0 12 0-15,0 6 0 16,0-4 3-16,0 0 0 16,0-1-3-16,0-8 0 15,0-5-142-15,0-6-185 16</inkml:trace>
  <inkml:trace contextRef="#ctx0" brushRef="#br0" timeOffset="965">3640 1441 332 0,'0'0'265'15,"0"0"-158"-15,0 0-3 16,0 0-5-16,0 0-33 15,0 0-29-15,146-93 6 16,-119 88-32-16,-9 5-7 16,4 0-3-16,5 0 1 15,-9 2-2-15,13 16 0 0,-14 4-3 16,-8 7-6-16,0-2 9 16,-9 3 0-16,0-5-3 15,0-5 11-15,0-2-8 16,0-6 0-16,0-6 3 15,0-3-3-15,0-3 0 16,0 0 0-16,0 0 21 16,0 0-15-16,0-9 14 15,14-10-20-15,12-10 6 16,-8-2 8-16,22 0-5 16,0-3-5-16,-5 5 9 15,-3 10-8-15,-6 10-5 0,5 9 0 16,-13 0-16-16,0 6 15 15,4 31-12-15,-13 8 13 16,-9 6-8-16,0-2-40 16,0-8-60-16,0-3-72 15,9-7-166-15</inkml:trace>
  <inkml:trace contextRef="#ctx0" brushRef="#br0" timeOffset="8198">4591 717 674 0,'0'0'181'0,"0"0"-30"15,0 0-22-15,0 0-1 16,0 0-40-16,0 0-48 16,0 0 5-16,-14-71-33 15,14 71-7-15,14 0-5 16,3 0-6-16,32 40 6 16,9 20-1-16,18 18 7 15,-1 19-3-15,-8 13-3 16,-18 16 0-16,-32 12 2 15,-17 8 7-15,0 0-9 16,-75-8 0-16,-41-19-8 16,-35-9 7-16,-31-8-115 0,-49-9-184 15</inkml:trace>
  <inkml:trace contextRef="#ctx0" brushRef="#br0" timeOffset="8881">1325 1162 369 0,'0'0'172'16,"0"0"-27"-16,0 0-18 16,0 0-8-16,0 0-29 15,0 0-11-15,0-92 3 16,0 84-17-16,0 2 16 16,0 6-17-16,0 0-36 0,0 0 17 15,0 0-39-15,0 0 1 16,-22 26-7-16,-14 25 9 15,-12 23 3-15,-10 17-2 16,-9 19-10-16,18 11 17 16,0 10-16-1,32 4-1-15,17 4 1 0,0 0 10 16,75-11-22-16,32-18 11 16,17-25-54-16,1-23-32 15,-19-20-108-15,-30-12-201 16</inkml:trace>
  <inkml:trace contextRef="#ctx0" brushRef="#br0" timeOffset="18256">7652 3621 383 0,'0'0'179'0,"0"0"-70"15,0 0 9-15,0 0-4 16,0 0-53-16,0 0-22 0,57-127 8 15,-43 121-31-15,-5 1 3 16,17 5-19-16,-8 0 3 16,13 0-10-16,-4 8 4 15,-5 17 3-15,-4 12-9 16,0 0 11-16,-10 0-2 16,-8 6 0-16,14-6 0 15,-14-1 4-15,0-7-4 16,0-10 0-16,0-7 1 15,0-10 5-15,0-2-6 16,0 0 7-16,9 0-6 16,-9 0 22-16,9-8-15 0,-9-16-8 15,8 0 22-15,10-8-17 16,4 1 16-16,5-2-8 16,4-1-6-16,5 5-3 15,-14 8-4-15,-13 9 0 16,0 6-1-16,0 6 1 15,0 0-4-15,-1 0-4 16,15 25-1-16,-14 9 4 16,-9 6 5-16,0-5 0 15,0-5-4-15,8-8 4 16,-8-10 0-16,9-6 0 16,-9-6 2-16,9 0 4 15,0 0-6-15,-9 0 2 0,31-18 7 16,-22-9-3-16,22-5-5 15,-4 1-1-15,4-2 7 16,-4 3-6-16,-10 7-1 16,6 13 0-16,-15 7-7 15,10 3 5-15,-9 0-8 16,13 21 9-16,-13 8-6 16,0 12 0-16,9-4-24 15,-9-3-147-15,13-7-89 16</inkml:trace>
  <inkml:trace contextRef="#ctx0" brushRef="#br0" timeOffset="17087">6008 3616 576 0,'0'0'118'0,"0"0"-60"16,0 0 18-16,0 0 37 0,0 0-46 15,0 0-30 1,200-9 33-16,-134 0-41 0,19 1-21 15,4-3 1-15,-14 3-7 16,1-2-4-16,-18 6-44 16,-18 0-140-16,-32 2-39 15,-8-1-161-15</inkml:trace>
  <inkml:trace contextRef="#ctx0" brushRef="#br0" timeOffset="17358">6448 3387 582 0,'0'0'134'0,"0"0"3"16,0 0 15-16,0 0-62 15,0 0-29-15,0 0-51 16,9-14-4-16,-9 47-7 15,8 13 3-15,1 8 15 16,0 1-13-16,-9 3 7 16,14 1-4-16,-14 0-7 15,0-2 0-15,0-6-4 16,0-3-18-16,-14-13-161 16,14-8-218-16</inkml:trace>
  <inkml:trace contextRef="#ctx0" brushRef="#br0" timeOffset="29717">334 3650 0 0,'0'0'649'0,"0"0"-522"15,0 0 42-15,0 0-31 0,0 0-37 16,0 0-5-1,0 0-48-15,0-52 2 0,0 52-10 16,0 0-26-16,0 0 15 16,0 0-29-16,0 0 4 15,-17 29 1-15,-32 14-4 16,4 8 5-16,-4 1-6 16,18 11 9-16,23 2-15 15,8 1 6-15,0-1 0 16,39-9-7-16,28-13 16 15,9-16-9-15,13-15 0 16,-14-12 10-16,1 0-12 0,8-27 2 16,-13-16 0-16,-4-6 15 15,-23-1-9-15,-4-5 23 16,-22 2-2-16,-18-6-23 16,0-2 22-16,-9 9-15 15,-49 11-11-15,-17 14 9 16,-10 13-7-16,-12 10-2 15,-10 4 0-15,23 0-3 16,17 0-6-16,9 20 0 16,27 5-53-16,22-2-33 15,9-9-101-15,22-10-110 16,72-4-238-16</inkml:trace>
  <inkml:trace contextRef="#ctx0" brushRef="#br0" timeOffset="18849">8918 3632 426 0,'0'0'168'16,"0"0"-75"-16,0 0 25 15,0 0 14-15,0 0-44 16,0 0-33-16,27-132 0 0,-5 112-32 15,-4 6 14-15,-1 3-23 16,-3 5-8-16,12 3-9 16,-17 3 3-16,22 0-2 15,-22 6-5-15,9 19 0 16,-9 9 7-16,0 3 0 16,-9 2 1-16,0-5-8 15,0-2 7-15,0-9-5 16,0-7-2-16,13-10-2 15,-13-3 9-15,9-3 2 16,-9 0 3-16,9 0 11 16,9-9-16-16,4-16 3 0,4-3 7 15,1-1-5-15,13-5-1 16,0 3 1-16,-4 2 3 16,-5 4 1-16,-5 8-9 15,-3 6 0-15,-15 7-6 16,1 4 6-16,9 0-5 15,-9 15-1-15,13 13-2 16,-4 9 6-16,0 0 2 16,-9 1 0-16,13-8-6 15,-4-4-53-15,13-6-98 16,-5-15-97-16,1-5-479 16</inkml:trace>
  <inkml:trace contextRef="#ctx0" brushRef="#br0" timeOffset="19342">9895 2920 299 0,'0'0'148'16,"0"0"-12"-16,0 0 6 15,0 0-40-15,0 0-31 16,0 0-19-16,116-49-21 15,-90 49 26-15,6 0-14 16,-6 0-18-16,-8 0 14 16,13 6-34-16,-13 14 0 15,-9 5-5-15,4 4 8 16,-13 5-8-16,0 5 0 16,0 1 0-16,-31-1 1 15,4-5-1-15,-4-8 0 16,22-7 3-16,0-4 1 0,9-4-4 15,0-2 1 1,27-3 5-16,31-6 4 0,40 0-10 16,8-4-6-16,5-18-53 15,5-1-96-15,-18 3-59 16,-32-3-195-16</inkml:trace>
  <inkml:trace contextRef="#ctx0" brushRef="#br0" timeOffset="31007">9771 2304 327 0,'0'0'454'16,"0"0"-334"-16,0 0 30 15,0 0 15-15,0 0-65 16,0 0-16-16,0 0-38 16,0-39-3-16,0 39 4 15,0 0-29-15,0 0 23 16,0 0-8-16,0 0-20 16,9 0 12-16,17 21-25 15,23 18 0-15,18 15 20 0,31 11-20 16,17 8 20-16,36 6-4 15,23 9-13-15,-10 3 12 16,-4 5-15-16,-22 4 0 16,-27-2-5-16,-31 7 14 15,-54 3-9-15,-26 8 0 16,-26 8-4-16,-130 7 0 16,-62 13-70-16,-70 13-84 15,-28 6-79-15,-13 4-202 16</inkml:trace>
  <inkml:trace contextRef="#ctx0" brushRef="#br0" timeOffset="15252">2569 3726 594 0,'0'0'114'15,"0"0"-21"-15,0 0 3 16,0 0-30-16,0 0 4 16,0 0-43-16,9-82-20 15,9 82 2-15,13 0-6 16,4 0-3-16,5 0 0 0,0 11-3 15,-4 12-1-15,-5 2 4 16,-4 4 0-16,-10 2-6 16,6 0 9-16,-14-3-3 15,-9-2 0-15,0-9 2 16,0-3-5-16,0-8 3 16,0-4 0-16,0-2 3 15,0 0 4-15,0 0-6 16,0 0 16-16,8 0-14 15,1-19 18-15,0-7-21 16,13 1 0-16,-4-6 5 16,9-3 0-16,4 5-5 0,-4 7 0 15,-5 7 8-15,-4 5-10 16,-9 4 2-16,-1 3 0 16,1 3-6-16,14 0-3 15,-6 9 3-15,-8 18 5 16,13 7-4-16,-22 1 2 15,9-4 3-15,0-6 0 16,0-8-3-16,0-6 5 16,-9-8-2-16,0-3 0 15,9 0 4-15,4 0 0 16,5 0-4-16,0-23 2 16,22-2 0-16,-14 0 1 15,14-1-3-15,-13 9 0 0,-5 0 3 16,-4 12-4-16,9 5 1 15,-5 0-7-15,-4 0 1 16,8 16-5-16,-12 10 8 16,3 5 3-16,-8-6-15 15,0-2 13-15,13-6-38 16,-13-5-30-16,9-10-8 16,13-2-86-16,-4 0-70 15,13-5-221-15</inkml:trace>
  <inkml:trace contextRef="#ctx0" brushRef="#br0" timeOffset="15788">3715 3180 355 0,'0'0'159'0,"0"0"-46"0,0 0 8 15,0 0-34-15,0 0-17 16,0 0-5-16,-53-102-44 16,71 96 0-16,17 3-17 15,14 3 1-15,-9 0 6 16,-4 0-11-16,4 17 0 16,-9 12-4-16,-4 2 13 15,-19 5-9-15,-8 1 0 16,0 0 4-16,0 7-6 15,-17-2 2-15,-32-1 0 16,9-4 0-16,4-8 4 16,18-15-4-16,5-6 0 0,13-8 10 15,0 0-7-15,0 0-3 16,0 0 0-16,31 0-2 16,18 0 4-16,27 0 3 15,8 0-5-15,5 0 6 16,-5-2-13-16,-8-4-76 15,-10 6-140-15,-26 0-129 16</inkml:trace>
  <inkml:trace contextRef="#ctx0" brushRef="#br0" timeOffset="16824">4733 3672 204 0,'0'0'226'0,"0"0"-136"16,0 0 45-16,0 0-41 16,0 0-29-16,0 0-23 15,98-82-10-15,-72 74 15 16,-8 5-23-16,13 3-17 15,-4 0 6-15,4 0-9 16,4 5-4-16,-12 18 2 16,3 5 5-16,-8 9-4 15,-18 1 3-15,0-5-5 16,0-3 4-16,0-4 1 16,0-11-6-16,0-7 1 15,0-8 5-15,0 0 0 0,0 0 2 16,0 0 4-1,22-8 70-15,-4-15-62 0,0-5-4 16,13-7 3-16,4-1-11 16,14-3 15-16,0-4-20 15,0 6 1-15,-13 12-1 16,-5 8-3-16,-5 14 0 16,-17 3 0-16,5 0-18 15,-6 9 16-15,1 23-5 16,0 3 7-16,-9 5-3 15,0 2 5-15,0-2-2 16,9 0 0-16,0-3-93 0,4-9-148 16,5-5-247-16</inkml:trace>
  <inkml:trace contextRef="#ctx0" brushRef="#br0" timeOffset="30257">2263 2922 555 0,'0'0'206'0,"0"0"-70"15,0 0 29-15,0 0-22 16,0 0-29-16,0 0-32 16,-23-107-34-16,23 107 16 15,0 0-40-15,-8 0-11 0,-10 31-2 16,-22 34-4-16,-18 35 9 15,-9 20 0-15,-8 19-10 16,8 11 22 0,9 9-21-16,18 2-2 0,40-2 4 15,23-3-2-15,70-12-7 16,62-17 0-16,54-19-34 16,49-40-13-16,31-34-56 15,35-27-81-15,-17-7-202 16</inkml:trace>
  <inkml:trace contextRef="#ctx0" brushRef="#br0" timeOffset="44497">6083 1654 189 0,'0'0'232'0,"0"0"-63"16,0 0 1-16,0 0-53 16,0 0-2-16,0 0-16 15,0-37-25-15,9 20 19 16,9-3-37-16,-5-2-8 0,5 1 3 16,0-4-34-16,13 0 8 15,-4-1-14-15,13 6-9 16,-5 4 7-16,-4 9-9 15,-4 7 0-15,4 0-7 16,-13 0 0-16,0 23 7 16,-5 9 0-16,-4 5-9 15,-9 2 4-15,0-1 5 16,0-5 0-16,0-10-8 16,0-4 7-16,0-7 1 15,0-7 0-15,0-1 5 16,0-4-9-16,0 0 8 15,0 0-2-15,0 0 14 16,0-12-12-16,18-13-4 16,8-6 0-16,5-1 5 0,-4 1-1 15,4-3-4-15,-4 5 0 16,-5 4-3-16,-4 11 7 16,0 10-4-16,-10 4 0 15,15 0-16-15,-6 18 15 16,-8 19-10-16,9 4 10 15,-18 0-11-15,13-4 5 16,-13-6-11-16,0-7-3 16,0-8-12-16,0-10 30 15,0-6-1-15,0 0 4 16,0 0 20-16,9-29-19 16,9-9 6-16,0-5 9 0,13-1-14 15,9 8 13-15,-22 10-13 16,-1 12 3-16,15 8-5 15,-24 6 0-15,10 0-8 16,0 20 6-16,4 15-10 16,-13 7 7-16,9-3 4 15,0-2-17-15,4-5 0 16,-13-5-99-16,8-4-83 16,15-9-91-16,-6-8-292 15</inkml:trace>
  <inkml:trace contextRef="#ctx0" brushRef="#br0" timeOffset="44742">7336 1534 351 0,'0'0'212'0,"0"0"-57"16,0 0-3-16,0 0-10 16,0 0-64-16,0 0-11 15,0-50-43-15,0 53-21 16,22 22 3-16,5 9-4 15,22 3-2-15,0 0 2 16,9 0 6-16,8-6-8 16,10-8 0-16,-10-6-13 15,-17-9-25-15,-13-8-88 16,-36 0-77-16,0 0-50 0,-9-8-316 16</inkml:trace>
  <inkml:trace contextRef="#ctx0" brushRef="#br0" timeOffset="44910">7550 1459 383 0,'0'0'137'0,"0"0"-4"16,0 0-6-16,0 0-27 15,0 0-48-15,0 0-34 16,-89 5 9-16,62 41-3 16,-13 10 6-16,13 7-16 15,-4 1-11-15,13-1 5 16,10-4-8-16,8-5-16 15,0-15-114-15,48-4-183 0</inkml:trace>
  <inkml:trace contextRef="#ctx0" brushRef="#br0" timeOffset="45377">7958 1558 610 0,'0'0'203'16,"0"0"-49"-16,0 0-20 16,0 0-23-16,0 0-51 15,0 0-18-15,107-133-1 16,-67 124-28-16,9 9-6 16,-5 0-7-16,-4 14 3 0,-13 20-6 15,4 6 3-15,-22-1 0 16,-9 5-3-16,0-6 4 15,0-3-2-15,0-12 1 16,0-7 0-16,0-10 4 16,0-4-4-16,0-2 0 15,0 0 15-15,0 0-13 16,0 0 11-16,31-28-8 16,4-5 3-16,14-8 2 15,9 5-4-15,-9-4-1 16,-5 0 20-16,5 6-24 15,0 6 6-15,-9 11-4 16,-13 12 1-16,4 5-8 0,-13 3 4 16,8 35-7-1,-26 8 1-15,9 11-1 0,-9 3-1 16,0-3-1-16,0-7-30 16,0-4-19-16,0-7-122 15,0-14-163-15</inkml:trace>
  <inkml:trace contextRef="#ctx0" brushRef="#br0" timeOffset="64022">6465 273 528 0,'0'0'186'0,"0"0"-67"16,0 0 0-16,0 0 3 16,0 0-26-16,0 0-15 15,0 0-23-15,18-59-26 16,-71 51-20-16,-27 7 5 15,-36 1-11-15,-43 0 8 16,-46 0-10-16,-53 0 5 16,-57 1-8-16,-58 17-1 15,-27 2 0-15,-22-5 3 16,35-1 1-16,36-3-3 16,45-3-1-16,44 4 4 0,35-1-5 15,23-2 1 1,44-4 0-16,27 4-5 0,17-4 9 15,-8 3-4-15,8 4 0 16,-8 4-1-16,8 5 0 16,1-1 1-16,8 3 0 15,23-4 3-15,17-6-3 16,9 2 0-16,32-9-1 16,-5-3 5-16,22 0-4 15,9-3 1-15,-9 0 4 16,0 0-6-16,9 0 1 15,-13 0 0-15,13 0 3 16,0 0-2-16,0 0-1 0,0 0 0 16,-18 0 2-1,0 0-6-15,-13 0 2 0,4 0 2 16,-22 0-4-16,23 3 5 16,-23 11-2-16,9 6 1 15,-9 5-5-15,13 6 0 16,-4 3 5-16,5 0 0 15,4 0 0-15,4 3-1 16,5 2 1-16,13 5-1 16,9-1 3-16,0 10-6 15,0 6 4-15,-9 8 0 16,0 7 2-16,-8 2 3 0,3 4-1 16,-12-1 13-1,-6-2-16-15,15-6 20 0,8-1-14 16,-9 1-7-16,9-1 13 15,-4-2-9-15,-5 1-2 16,0 1 0-16,9-2 3 16,-13-3 2-16,22-5-7 15,-9-9 2-15,9-8 0 16,0-12 1-16,0-9-3 16,0 1 0-16,9-1 5 15,22-5-4-15,-13 3-1 16,13 1 0-16,-4-5-3 15,-1 1 7-15,23-7-4 16,18 2 0-16,31-6 4 16,26-6-6-16,40 0 2 0,36-2 0 15,18-16-1-15,22 7 7 16,9 3-6-16,-27 2 0 16,0 4 4-16,-31-2-5 15,0 2 1-15,-9-1 0 16,18-6 2-16,22 0 3 15,27 1-5-15,9 8 0 16,17 0 3-16,-4 0-6 16,-31 0 3-16,-13 0 0 15,-23 0-3-15,-4-6 3 16,-9-2 0-16,9 0 2 16,22 2 0-16,9 2 1 0,5 4-3 15,17 0 1-15,-4 0 0 16,-14 0 2-16,-4 0-3 15,-31 0 0-15,-18 0-4 16,-8-5 3-16,-10-3 1 16,0-6 0-16,5 2-5 15,-4 1 5-15,-1 5 0 16,-13 6 3-16,-9 0-2 16,-4 0-1-16,-27 0 0 15,-4 0 5-15,-10 0-7 16,-12 0 2-16,-19 0 0 15,1 0 0-15,-18 0 7 16,-9 0-8-16,-22 0 1 0,13 0 0 16,-22 0-3-1,8 0 3-15,1 0 0 0,4 0 0 16,-4 0 5-16,0 0-5 16,-9 0 0-16,13 0 1 15,-13-5 6-15,0-18-7 16,0-14 0-16,-9-11 14 15,0-17-12-15,0-15 8 16,0-12-6-16,-18-8-2 16,-31-1 3-16,9-4-4 15,13-6 0-15,10 1 17 16,8-3-18-16,9-3 11 0,0 3-6 16,0-1-1-1,0 9 4-15,0 3-3 0,0 1 3 16,0-4 22-16,-14 3-23 15,-12 8 8-15,-5 18-2 16,22 17-12-16,0 22 17 16,9 14-12-16,0 11-1 15,0 10 7-15,0 2-8 16,0 0-3-16,0 0 0 16,0 0 5-16,0 0-5 15,0 0-1-15,0 0 0 16,0 0 1-16,0 0 4 15,0 0-5-15,0 0 0 16,0 0 7-16,-18-3-9 16,-22-2 2-16,-35-1-1 0,-68 0-5 15,-70 3 1-15,-93 3 5 16,-76 0-1-16,-89 0-2 16,-45 20 3-16,10 14-36 15,35 6-40-15,80 8-76 16,84-9-179-16,76-21-654 15</inkml:trace>
  <inkml:trace contextRef="#ctx0" brushRef="#br0" timeOffset="117190">765 5048 356 0,'0'0'176'0,"0"0"-44"16,0 0 26-16,0 0-56 15,0 0-9-15,0 0-34 16,-66-10-48-16,123 10 11 16,32 0-6-16,45 2-4 15,66 9 16-15,57-8-24 16,90-3 0-16,75 0 8 0,75-3-10 16,85-17 7-1,23 3-7-15,8 9 0 0,-27 8 4 16,-53 0-4-16,-13 0 1 15,-31 0 8-15,-40 0-8 16,-36-3 4-16,-71 0-7 16,-62 0 0-16,-58 3-1 15,-62 0 1-15,-36 0 0 16,-26 0 12-16,-31 0-11 16,-32 0 19-16,-4 0-15 15,-13 0 3-15,-9 0-11 16,4 0 3-16,-4 0 0 15,-9 0 0-15,0 3-15 16,0 0-40-16,-49 8-84 0,-48 1-92 16,-19 2-219-16</inkml:trace>
  <inkml:trace contextRef="#ctx0" brushRef="#br0" timeOffset="117963">845 4989 218 0,'0'0'126'0,"0"0"-99"16,0 0 25-16,0 0 72 16,0 0 2-16,0 0-16 15,-9 2-34-15,-31-18-3 16,-8-7-13-16,-19-3-9 16,-9-1-3-16,-21 1-43 15,-5-3 14-15,4 4-13 16,0-7 0-16,23-4 12 15,8-6-17-15,27-12 14 16,22-9-15-16,18-7 2 16,0 7-13-16,0 24 6 0,0 28-76 15,18 11-130-15,-18 36-155 16</inkml:trace>
  <inkml:trace contextRef="#ctx0" brushRef="#br0" timeOffset="118907">8945 4912 237 0,'0'0'183'16,"0"0"-124"-16,0 0-13 0,0 0-22 16,0 0 6-16,0 0 34 15,164 23-25-15,-49-14 40 16,28-1-19-16,21-5-31 16,0-3 13-16,-4 0-23 15,-4 0-4-15,-5-3 9 16,13-17-16-16,-22-8 14 15,-8-6-4-15,-19-3-1 16,-17-5 22-16,-23-1-8 16,-17 4-5-16,-31 1 12 15,-5 8-22-15,-22 1 14 16,0 1-18-16,0-1-6 0,-9 7-5 16,-13 3-1-16,-5 3-2 15,10 14-1-15,-6 2-24 16,6 0-61-16,-1 0-97 15,-4 18-127-15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58.43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4653 150 356 0,'0'0'182'0,"0"0"-54"0,0 0 27 16,0 0-24-16,0 0-24 16,0 0 11-16,0-150-41 15,0 135-16-15,0 8 6 16,0 7-30-16,0 0 8 15,0 0-45-15,0 13 4 16,0 38-4-16,0 23 9 16,0 11-6-16,0 8 10 15,0 10-8-15,0-7-1 16,0-6-4-16,0-11 12 16,0-8-12-16,0-11 0 15,0-15 0-15,0-17-9 0,0-16 18 16,0-12-9-1,0 0 3-15,0 0-2 0,0-15 25 16,0-30-26-16,-18-12 9 16,-31-11-15-16,0 12 10 15,-8 10-4-15,8 13 0 16,22 13 10-16,9 11-14 16,-4 7 4-16,22 2-2 15,0 0-7-15,0 5-12 16,0 27 21-16,0 9-5 15,40 0 17-15,9-4-17 16,18-4 5-16,8-7 0 16,23-13-7-16,-14-13 18 15,14 0-11-15,-5-8 0 16,14-28 9-16,-14-9-4 0,5-4-5 16,-22 2 0-16,-19 4-4 15,-39 11 5-15,-18 9-2 16,-9 10-32-16,-49 10-112 15,-17 3-66-15,-32 3-168 16</inkml:trace>
  <inkml:trace contextRef="#ctx0" brushRef="#br0" timeOffset="482">4049 1402 609 0,'0'0'244'15,"0"0"-123"-15,0 0 12 16,0 0-10-16,0 0-17 15,0 0-70-15,-107-94-27 16,89 99-9-16,1 35 3 16,-1 14-3-16,18 14 0 15,0-3 11-15,0-3-14 0,9-5 3 16,26-9 0-16,14-14-3 16,0-14 3-16,9-14 0 15,-9-6 0-15,8-3 9 16,-12-29-4-16,-5-13 3 15,-14-9 14-15,-3-5 32 16,-23-6-31-16,0-3 3 16,-31 3-13-16,-18 8-1 15,-5 15-6-15,-17 16-6 16,18 12-1-16,13 11-13 16,0 3 9-16,22 6-25 15,0 31-61-15,18 11-83 16,0 3-98-16,0 0-146 15</inkml:trace>
  <inkml:trace contextRef="#ctx0" brushRef="#br0" timeOffset="834">4431 1412 570 0,'0'0'252'0,"0"0"-88"15,0 0-25-15,0 0 3 16,0 0-60-16,0 0-56 15,0-79-15-15,13 86-11 16,5 26 0-16,22 18-2 16,4 6 11-16,5 5-7 15,0-3-2-15,-13-5 1 16,4-9 0-16,-9-14-1 0,-5-13 0 16,-8-10-2-16,-5-8 10 15,5 0-8-15,0-15 18 16,13-24 5-16,-4-15 34 15,4-2-38-15,-13-7-14 16,8 7 8-16,-4 8-6 16,-13 11-7-16,0 17 0 15,-9 11-13-15,0 6 5 16,0 3-68-16,0 0-72 16,0 26-106-16,0 8 35 15,0 0-145-15</inkml:trace>
  <inkml:trace contextRef="#ctx0" brushRef="#br0" timeOffset="2364">5191 1509 390 0,'0'0'173'0,"0"0"-6"0,0 0-11 16,0 0-22-16,0 0-15 16,0 0-44-16,26-148-10 15,-26 134-11-15,0 7-35 16,-9 0 11-16,-8 7-30 15,8 0 1-15,-5 0-8 16,5 9-14-16,-8 28 21 16,-1 8 6-16,-4 6 5 0,22-3-12 15,0-3 1-15,0-2 0 16,40-9-10-16,-14-12 4 16,14-9 0-16,0-12-3 15,-4-1 4-15,4 0 3 16,0-19 2-16,-5-10 0 15,5-5 7-15,-4-3 1 16,4-2-8-16,-9 2 1 16,-13 5 7-16,-1 14 0 15,-8 9-8-15,0 9 0 16,13 0-9-16,-4 0 6 16,13 11 3-16,-13 20 0 15,9 7-5-15,-18 3-4 16,13-4 9-16,-4 0 0 0,-1-11-9 15,14-10 0-15,5-10 4 16,4-6 0-16,0 0 1 16,-4-3 4-16,4-28 0 15,0-11 2-15,-5-12 5 16,-4-8-2-16,-13-14 10 16,-9-10 16-16,-9-4-21 15,0-1 37-15,-9 9-17 16,-31 17-23-16,13 22 17 15,10 21-19-15,-6 16-3 16,23 6-2-16,0 20-23 16,0 48 21-16,0 31-4 15,0 14 12-15,9-2-5 0,22-15 0 16,9-13-1-16,5-22 0 16,-5-16-4-16,0-22-2 15,4-14 6-15,14-9 0 16,-9-3-4-16,8-28 12 15,10-12-7-15,0-8-1 16,8-5 10-16,5-1-3 16,-13 6-7-16,-18 14 0 15,-23 16-10-15,1 11 8 16,-14 10 2-16,5 0-2 16,0 20-5-16,4 15-3 15,-13 1 10-15,0-1-17 16,0-8 10-16,0-11-6 0,-9-6 8 15,0-10 1-15,0 0-5 16,0 0 8-16,0 0 1 16,0 0 0-16,-9 0 5 15,-18-12-3-15,5-11-2 16,4 1 0-16,-13 2 14 16,13 3-13-16,1 8-1 15,-15 9-7-15,15 0-1 16,-1 20-16-16,-4 23 24 15,22 2 0-15,0-2 12 16,0-3-25-16,0-15 13 16,22-3-28-16,5-13 10 15,13-6-20-15,-5-3 38 0,5 0-2 16,9-17 13-16,-22-6-11 16,4-2 10-16,-14 2-8 15,-8 7 25-15,0 1-15 16,-9 7 4-16,0 8 29 15,0 0-45-15,0 0 14 16,0 0-14-16,14 5-22 16,3 18 21-16,1 2 1 15,13 0 0-15,-4-7-6 16,13-7 16-16,-5-5-12 16,23-6 2-16,0 0 0 15,0-12 1-15,-9-16-1 16,-9 0 0-16,-14-2 19 0,5 0-14 15,-22-1 31-15,-9 5 8 16,0 4-27-16,0 5 24 16,0 9-22-16,0 4-10 15,0 4-5-15,0 0-4 16,0 23-2-16,-9 34 1 16,-22 19 2-16,13 12 3 15,-13 5-4-15,5 7 0 16,-5-6-5-16,4-10 12 15,9-16-7-15,-4-17 0 16,22-18 1-16,0-15-15 16,0-12 14-16,0-6 0 15,0 0 23-15,0-20-20 16,0-29 6-16,0-24-9 0,0-21 6 16,0-19-9-16,31-10 3 15,-4-11 0-15,13 6-7 16,-14 15 13-16,14 20-6 15,-13 27 0-15,-5 27 4 16,5 16-14-16,4 17 10 16,13 6-18-16,14 0 13 15,0 18-22-15,0 18 18 16,-10 13 3-16,-21 2-15 16,-27 4 19-16,0 9-23 15,-35-3-12-15,-63 5 22 16,5-4-132-16,-23-5-62 0,-8 0-224 15</inkml:trace>
  <inkml:trace contextRef="#ctx0" brushRef="#br0" timeOffset="2740">4155 2383 692 0,'0'0'114'0,"-266"17"-23"0,195-13-10 16,26-4 52-16,36 0-54 16,9 0-39-16,67 0-40 15,124 0 29-15,116-29 6 16,92-16 2-16,81-6-33 15,-9 3 7-15,-40 2-11 16,-58 14 9-16,-57 5-7 16,-41 7-2-16,-44 0 0 15,-40 0 0-15,-35 1 9 16,-41 5 8-16,-39 0-16 16,-18 5 1-16,-41 6-4 15,-17 3-3-15,0 0-36 0,-35 0-100 16,-72 26-74-16,-57 11-415 15</inkml:trace>
  <inkml:trace contextRef="#ctx0" brushRef="#br0" timeOffset="3044">4502 2633 937 0,'0'0'68'0,"0"0"-47"16,0 0 10-16,209 25 93 15,-1-25-34-15,72-28-2 0,67-26-42 16,4-2-18-16,4 7 18 16,-39 10-45-16,-36 11 14 15,-40 3-15-15,-32 1 12 16,-34-1-15-16,-23-1 3 15,-27 1 0-15,-17 2-9 16,-23 7 9-16,-35 4-2 16,-27 8-37-16,-22 4-119 15,-40 0-221-15</inkml:trace>
  <inkml:trace contextRef="#ctx0" brushRef="#br0" timeOffset="24999">4968 3545 254 0,'0'0'361'0,"0"0"-239"15,0 0-9-15,0 0-34 16,0 0-7-16,116-160-4 15,-76 155-52 1,4 5 13-16,5 3-29 0,9 34 8 16,-9 16 3-16,-31 15-11 15,-18 14-8-15,0 12 5 16,-49 5 3-16,-36 4 9 16,-21-14-9-16,3-12 0 15,6-29 5-15,30-22-4 16,18-21-1-16,31-5 26 15,1-9-22-15,17-27 15 16,0-9 48-16,17-6-36 0,32 3 2 16,-4 3-24-16,12 10-5 15,-8 15 10-15,-9 15-6 16,9 5-8-16,-4 3 0 16,4 28-2-16,-1 6-5 15,1-3 7-15,9 3 0 16,-22-4-4-16,21 4-33 15,-17-14-162-15,-22-1-276 16</inkml:trace>
  <inkml:trace contextRef="#ctx0" brushRef="#br0" timeOffset="23298">104 3584 482 0,'0'0'143'16,"0"0"37"-16,0 0-64 15,0 0-17-15,0 0-3 16,0 0-36-16,-85-43 7 15,85 43-23-15,0 0-39 16,0 0 6-16,0 9-11 16,0 27-2-16,-13 15-6 15,13 5 16-15,0 5-7 16,0-8-1-16,0 1 9 16,0-11-9-16,40-6 0 15,0-14 0-15,9-12-13 16,-5-11 15-16,14 0-2 15,8-11 10-15,-17-23-3 0,9-3 1 16,-18-8-3 0,-22-4-4-16,-9 1 29 0,0-3-13 15,-1 11 11-15,-8 9-8 16,0 9-15-16,0 16 19 16,0 6-24-16,0 0 3 15,0 0-10-15,0 20-18 16,0 23 25-16,0 10-2 15,14 4 14-15,4-8-13 16,30-8 1-16,-12-10 0 16,22-7-12-16,-9-17 3 15,-1-7 9-15,1 0-7 0,9-2 14 16,-22-27-7 0,-5-5 0-16,-5-14 0 0,-17 3 9 15,-9-6-6-15,0 6-3 16,0 8 8-16,0 14-3 15,-9 16 1-15,1 3-6 16,8 4 4-16,0 0-15 16,0 0 3-16,0 36-5 15,26 13 3-15,14 5 20 16,-13-1-10-16,13-8 0 16,-9-2 0-16,-13-9-12 15,-18-8 9-15,0-10-20 16,0-4-19-16,0-6-21 15,-18-4 58-15,-13-2 2 0,4 0 6 16,-4 0 6-16,13-13-7 16,1 1-2-16,17 6 4 15,0 3 3-15,0 3-12 16,0-2 5-16,0-2-26 16,26-1 10-16,32-8 8 15,17-11 8-15,1-10 2 16,13-3 8-16,-23-5-10 15,1 2 0-15,-9 1 8 16,-31 2 0-16,-5 0-7 16,-22 5 13-16,0 5 24 15,0 9-25-15,-31 7 13 16,-5 9-23-16,-4 2 4 0,13 6-11 16,-13 33 4-16,9 18 0 15,22 7-1-15,9 5 7 16,0-10-6-16,23-8 0 15,21-16 3-15,14-11-10 16,-9-3 7-16,17-10-21 16,10-11-38-16,13 0-66 15,17 0-151-15,-3-29-215 16</inkml:trace>
  <inkml:trace contextRef="#ctx0" brushRef="#br0" timeOffset="24512">2556 3383 701 0,'0'0'177'0,"0"0"-35"16,0 0 32-16,0 0-62 16,0 0-68-16,0 0-20 15,-76-12-21-15,76 61-3 16,27 21 30-16,-9 7-25 15,-5 6 10-15,5-5-15 16,-9-1 0-16,0-7 3 16,-9-13 5-16,0-18-8 15,0-16 0-15,0-17-1 0,0-6-5 16,0 0 1 0,0 0 5-16,0-6-11 0,0-22 5 15,-18-19-12-15,-22-11 17 16,4 2-2-16,-4 2-1 15,0 8 4-15,5 19 0 16,4 7-4-16,13 17 6 16,9 0-3-16,9 3 1 15,0 3-24-15,0 28 21 16,27 8-2-16,31-2 5 16,22-8-5-16,13-13 13 15,5-12-8-15,-14-4 0 16,-9 0 8-16,-17-29-2 15,-9-2-4-15,-9-3-1 16,-22-8 26-16,0-1-25 0,-18-3 17 16,0 5 9-1,-18-2-23-15,-22 9 17 0,-5 11-19 16,5 12-1-16,9 11 6 16,14 0-8-16,-1 22 0 15,0 32-3-15,5 17 8 16,4 0-8-16,9 2 3 15,0-2 0-15,0-6-6 16,0-5 9-16,22-15-3 16,-4-11 0-16,0-22-5 15,13-10-2-15,-14-2 5 16,23 0 2-16,-13-14 2 0,13-22 6 16,5-9-8-16,-5-1 0 15,0 9 7-15,-23 12-6 16,1 13-1-16,-18 9 0 15,0 3-8-15,22 0 5 16,-13 6-8-16,18 25 10 16,4 2 0-16,-4 2-7 15,13-10 8-15,-5-8-10 16,5-8 5-16,0-6-5 16,-4-3 10-16,-5 0 0 15,-5-6 10-15,-17-17-7 16,13-8-3-16,-22-3 0 15,0-4 9-15,0-6-7 0,0 2-2 16,-13 8 3 0,-14 9 5-16,1 11 6 0,-14 10-14 15,9 4 2-15,4 0-12 16,9 40-2-16,9 16 12 16,9 11-1-16,0-6 1 15,27-4 0-15,31-12 0 16,-9-17-5-16,8-14 0 15,1-11-6-15,0-3 11 16,9-5 0-16,-10-29 11 16,-3-3-8-16,-14-7-3 15,-9 3 0-15,-22-1 3 0,-9 2 4 16,0 6-7 0,-23 8 0-16,-12 9 9 0,13 9-12 15,4 8 3-15,18 0-7 16,0 0-1-16,0 14-9 15,0 15 17-15,31 4 0 16,-4 1-2-16,4-3 1 16,4 4 1-16,-4 1 0 15,5-2-10-15,-5-3 10 16,-13-3 0-16,0-1-3 16,-5-9 9-16,-13-3-7 15,0-1 1-15,-13-6-13 16,-32 1 13-16,-26-3 0 15,4-3-9-15,10-3-35 0,21 0-101 16,27 0-163-16</inkml:trace>
  <inkml:trace contextRef="#ctx0" brushRef="#br0" timeOffset="25992">1694 1768 596 0,'0'0'250'0,"0"0"-89"16,0 0-30-1,0 0-71-15,0 0-52 0,0 0 6 16,-67 234 95-16,27-135-70 15,5-3 13-15,4-8-41 16,13-1-10-16,9-8 19 16,-13-5-17-16,13-17-3 15,9-24 0-15,0-10 12 16,0-17-12-16,0-6 1 16,0 0 0-16,0-8 26 15,0-35 13-15,0-19-27 16,0-18-4-16,0-10-3 15,18-15 6-15,-5-3-12 0,-13 1 2 16,0 13-11 0,0 18 18-16,0 26-9 0,0 18 0 15,0 18 9-15,0 14-13 16,0 0 4-16,-13 0 0 16,-5 0-15-16,-9 28 8 15,-13 15 7-15,-26 7 0 16,-1 5 10-16,-8 1-16 15,8-2 6-15,27-12 0 16,9-8-9-16,22-14 9 16,9-11-4-16,0-9 3 15,9 0-10-15,49-9 8 0,22-31 3 16,22-12 0 0,4-15-1-16,-8 2 5 0,-13 3-4 15,-1 12 0-15,-26 10 9 16,-9 14-13-16,-9 17 4 15,-5 9 0-15,5 0-13 16,0 18 13-16,-4 16 0 16,4 5-1-16,-14-2 9 15,-4-1-11-15,-4-1 3 16,0-1-6-16,-9 3-1 16,-9 8-86-16,0 4-36 15,0-2-122-15,-9-5-240 16</inkml:trace>
  <inkml:trace contextRef="#ctx0" brushRef="#br0" timeOffset="26643">2334 1283 388 0,'0'0'137'15,"0"0"-30"-15,-267-123 33 16,161 67-30-16,3-12-1 16,-21 3-20-16,0 8-14 15,-5 26-22-15,-22 31-17 16,-5 29-26-16,-4 61 29 15,5 35-34-15,21 22 3 16,19 26 8-16,13 16-6 16,4 9-2-16,23 9-8 0,26-8 9 15,31-7-9-15,18-15 0 16,44-12 0-16,63-17-7 16,40-35 12-16,30-24-9 15,45-31 4-15,9-35 0 16,9-23-4-16,9-23 9 15,-9-54-5-15,-13-24 26 16,-5-21-19-16,-40-16 47 16,-31-10-16-16,-36-6-23 15,-48-7 30-15,-36-10-13 0,-31-20-23 16,-18 2 5 0,-79 5-4-16,-59 19-10 0,-21 21 0 15,-63 20-7-15,-23 28-3 16,6 36 10-16,26 46-25 15,53 22-11-15,63 63-90 16,57 31-61-16,49 14-164 16</inkml:trace>
  <inkml:trace contextRef="#ctx0" brushRef="#br0" timeOffset="27533">6461 3601 565 0,'0'0'158'15,"0"0"-56"-15,0 0 12 16,0 0-3-16,0 0-33 16,0 0-17-16,-209-4-55 15,209 4 2-15,18 0-3 16,31 0-2-16,26 0 52 16,32 0-23-16,18 0-26 15,17 0 28-15,22-5-31 16,-8-3 2-16,-32 0-5 15,-40 5-7-15,-35 0 4 16,-31 3-99-16,-18 0-107 0,-18 0 13 16,-31 0-113-1</inkml:trace>
  <inkml:trace contextRef="#ctx0" brushRef="#br0" timeOffset="27740">6941 3448 349 0,'0'0'173'0,"0"0"-45"16,0 0 44-16,0 0-26 15,0 0-23-15,0 0-12 16,-133-147-33-16,133 144 4 16,0 3-51-16,0 0-18 15,0 34-13-15,17 23 5 16,15 22-1-16,3 8-4 0,5 8 6 16,-22 3-7-16,13-2 1 15,-13-3-8-15,-1-10-67 16,15-18-179-16,16-17-270 15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4:27.26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0 280 433 0,'0'0'118'0,"0"0"-7"0,0 0 55 16,0 0-53-16,0 0-29 15,0 0 6-15,57-47-65 16,1 13 35-16,0-3-19 15,-5-2-4-15,18 2 20 16,-26 5-46-16,-5 7 16 16,-14 8-11-16,-3 9-10 15,-23 4 4-15,0 4-10 16,0 0 0-16,0 0-6 16,0 0-2-16,0 12-3 0,0 27 6 15,0 17 5 1,0 10 12-16,0 5-12 0,0-6 0 15,-9 1 0-15,-5-10 9 16,14-8-9-16,0-3 0 16,-8-11 5-16,8-11-7 15,0-10 2-15,-9-3 0 16,9-10-6-16,-18 2 12 16,-22-2-6-16,-9 3 5 15,-18-3 3-15,1 3-2 16,17 0-6-16,4-1 0 15,23-2-5-15,13 0 7 16,9 0-2-16,0 0 0 16,23 0-10-16,30 0 7 15,36-8-2-15,26-7 5 0,10 5-6 16,-1-2-8 0,0 4-47-16,1-1-71 0,-10 7-124 15,-12-4-120-15</inkml:trace>
  <inkml:trace contextRef="#ctx0" brushRef="#br0" timeOffset="383">1444 326 649 0,'0'0'196'15,"0"0"-80"-15,0 0 9 0,0 0-13 16,0 0-53-16,0 0-29 16,-76-48-30-16,94 82-6 15,31 19-3-15,0 11 18 16,-1 3-9-16,-3 4 0 16,-5-3 7-16,-9-17-7 15,-4-14 0-15,-10-17 0 16,-8-18-3-16,5-2 11 15,-5-20 5-15,8-25 72 16,14-23-82-16,-4-3 32 16,0-3-25-16,13 1-5 15,0 8-3-15,-5 11-2 16,-13 23 0-16,-13 17-8 0,0 14-66 16,9 3-75-16,13 39-63 15,-4 12-51-15,-5 11-399 16</inkml:trace>
  <inkml:trace contextRef="#ctx0" brushRef="#br0" timeOffset="1217">2337 535 487 0,'0'0'286'15,"0"0"-170"-15,0 0-8 16,0 0-4-16,-249-152-27 15,200 134-13-15,9 13-41 0,22 5 12 16,-8 0-35-16,12 23 1 16,-4 23-11-16,10 9 12 15,8 8-2-15,0-1 0 16,8-3 0-16,41-16-8 16,9-11 2-16,0-16-30 15,-14-16 21-15,5 0-8 16,-27-3 23-16,-4-25 9 15,-18 3-6-15,0-4 11 16,0 2-2-16,0 3 4 16,0 7 22-16,0 5-23 15,0 10-5-15,0 2 1 0,0 0-4 16,0 0-14 0,0 14-1-16,0 23 1 0,0 14 1 15,18 5 6-15,22-7 0 16,18-10-2-16,8-18-1 15,1-19 3-15,0-2 0 16,-19 0 6-16,-12-25-5 16,4-10 6-16,-22 2-3 15,4-10 13-15,-13-2-13 16,-9 0 29-16,0 0-22 16,0 8-9-16,0 11 32 15,0 12-33-15,0 8 7 0,0 6-6 16,0 0-2-1,0 0-4-15,0 28-4 0,35 18 8 16,14 10-7-16,-9 4 7 16,18-1 0-1,-9-1-4-15,-5-8 9 0,-4-8-5 16,-22-8 0-16,4-3-18 16,-22-8 18-16,0-9-25 15,0-8 6-15,-22-6 18 16,-13 0 1-16,-5 0 0 15,13-26 0-15,14-13-23 16,13-15 22-16,0-11-11 16,48-4 12-16,19 2-2 15,0 13 6-15,-10 23-4 16,-8 14 0-16,-9 17-4 0,-4 0-1 16,4 6 4-16,0 25 1 15,-5 8-9-15,-4 11 13 16,-13-7-4-16,0 10 0 15,4-12-3-15,-13-1 0 16,0-11 3-16,0-10-35 16,-9-7-95-16,9-4-70 15,-9-8-25-15,0 0-85 16</inkml:trace>
  <inkml:trace contextRef="#ctx0" brushRef="#br0" timeOffset="1497">3407 434 178 0,'0'0'135'0,"0"0"-12"16,0 0 26-16,0 0-9 16,-182-145-20-16,164 144-28 15,10 1-22-15,-1 0-63 16,9 15-6-16,0 22-1 16,0 6 4-16,0-6-4 15,44-10 3-15,14-9-3 16,8-16 15-16,14-2-12 15,-22 0 29-15,-13-16 3 16,-5-10 4-16,-23-2 11 16,-17 0-39-16,0 2 13 15,0 3-24-15,-44 9-17 0,-14 11-33 16,0 3-71 0,18 12-116-16,14 24-132 0</inkml:trace>
  <inkml:trace contextRef="#ctx0" brushRef="#br0" timeOffset="2820">4163 924 468 0,'0'0'287'0,"0"0"-170"0,0 0 26 0,0 0-20 15,0 0-48-15,0 0 4 16,-200-139-55-16,173 136 1 16,5 3-23-16,4 0 13 15,-9 24-30-15,14 20 13 16,4-2 2-16,9 9-4 16,0-6 4-16,22-13 0 15,14-7-16-15,4-11-30 16,-13-11 40-16,13-3-4 15,-14 0 10-15,5-9 2 16,-4-10 3-16,-5-7-5 16,5 1 0-16,-18 11 9 15,0 0 1-15,-9 8-4 16,0 6 1-16,0 0-2 0,13 0-5 16,5 8-12-1,22 23 8-15,17 1 8 0,10-13-6 16,0-1 2-16,-1-16 0 15,1-2 1-15,0 0 5 16,-10-20-6-16,-8-17 10 16,-4-10-6-16,-14-16 24 15,-5-19 0-15,-12-9 3 16,-14-8 23-16,0 3-35 16,-14 11 10-16,-12 17 13 15,-23 17-37-15,22 23 28 16,5 11-13-16,13 14-15 0,0 3-5 15,9 8 0 1,0 45 0-16,0 17-8 0,0 23 20 16,0-3-12-16,0 10 0 15,31-7 0-15,-22-11-2 16,9-17 2-16,0-20 0 16,-9-19-1-16,4-15 0 15,-4-5-3-15,0-6 4 16,0 0 0-16,31-6-8 15,-5-31 13-15,14-2-5 16,0-6 1-16,0 13 9 16,-22 9-10-16,-10 10 0 15,23 13-7-15,-9 0 1 0,-4 11-9 16,13 20 13 0,-13 9-5-16,-10 2-2 0,6-6 7 15,-23-1-4-15,0-4-18 16,0-14 22-16,0 0-22 15,-49-8 22-15,0-1-9 16,-18-1 12-16,-8-7-2 16,-1 0-10-16,27 0 4 15,9 0 0-15,23 0 7 16,17 0 0-16,0 0-1 16,0 10-30-16,17 5 9 15,32-8 16-15,9-7-3 16,0 0 3-16,8 0 6 0,10-22 0 15,-9-16 4-15,8-3 5 16,5-14-8-16,-4-9 5 16,-1-15-2-16,-8-14 15 15,-18-10-7-15,-9 2 0 16,-23 4 21-16,-17 6-31 16,0 18 23-16,-9 14-5 15,-30 13-18-15,3 23 39 16,5 12-41-16,13 11 0 15,9 0-6-15,-13 23-5 16,13 34 11-16,0 25-6 16,9 8 19-16,0 9-18 15,9 5 5-15,31-1 0 16,9-12-6-16,-13-24 4 0,12-24-6 16,1-17 0-16,9-18-8 15,0-8 13-15,8 0 3 16,-17-26 0-16,-4-16 6 15,-14-6 4-15,-13-9-7 16,-1-8-3-16,-17 0 9 16,0 6-6-16,0 16-3 15,-9 18 0-15,-8 19 12 16,17 6-12-16,-31 25-4 16,13 46-4-16,0 23 8 15,9-7-3-15,9-5 3 16,9-31 0-16,49-17-7 0,17-11 8 15,10-23-1 1,30 0 0-16,10 0-4 0,-1 0 0 16,-57 6-164-16,-67 8-523 15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6:35.9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13648 15876 287 0,'0'0'308'16,"0"0"-201"-16,0 0-11 16,0 0 2-16,0 0-38 15,0 0-14-15,89-111-10 16,-72 108-36-16,1 3 6 16,4 0-6-16,5 26-4 15,0 8-3-15,13 14 8 0,-9-3-1 16,-13-9 8-1,8-1-4-15,-4-12 3 0,-13-3-7 16,0-9 0-16,-9-9-6 16,0-2-2-16,0 0 8 15,0 0 23-15,0 0-16 16,9 0 27-16,0-13 27 16,13-25-42-16,5-2-19 15,4-7 2-15,-4 13-2 16,-1 9 0-16,-4 13 8 15,-13 4-16-15,9 8 4 16,-9 0-10-16,13 0 9 16,5 8 5-16,4 12 0 0,-13 3-7 15,8-1 16-15,-3 1-10 16,-14-3 1-16,-1-2-2 16,1-5-8-16,0-8 2 15,-9-5 1-15,13 0-2 16,-13 0 18-16,9 0-3 15,0-13 12-15,9-24-15 16,13-9 7-16,5-2-10 16,13 3 0-16,-23 14 0 15,5 13 0-15,-13 18-7 16,-9 0 2-16,22 0-6 16,-13 23 5-16,4 9 6 0,5 7-19 15,-10-2-60 1,15-3-169-16,-6-3-107 0</inkml:trace>
  <inkml:trace contextRef="#ctx0" brushRef="#br0" timeOffset="1631">15074 15776 548 0,'0'0'125'15,"0"0"-57"-15,0 0 9 16,0 0-47-16,0 0-25 16,0 0 12-16,71 26-8 0,-18 5 6 15,5 6-6-15,0-3-3 16,-9 0 4-16,0 0-10 16,-23-9 1-16,-4-2-2 15,-22-3 2-15,0-6-1 16,0-3 0-16,-22-8-2 15,4-3 0-15,1 0 2 16,8-8 0-16,9-23 0 16,26-21 3-16,41-4-3 15,22-7 0-15,-5 13 1 16,-26 7 7-16,-22 23 3 16,-23 12 3-16,-13 8 28 15,0 0-35-15,0 0-5 16,9 0-2-16,0 0 9 15,0 14-6-15,-9 0 11 0,17 9-12 16,-3 2 19-16,-5 1-21 16,8 5 2-16,-8-6-1 15,22 1 5-15,-13-9-6 16,9 0 0-16,13-8 6 16,9-7-3-16,-14-2-1 15,23 0 3-15,-18-11 35 16,0-11-13-16,-22-7 14 15,-9-3 9-15,-9-1-5 16,0-7 0-16,-40 1-17 0,-14 5-13 16,-17 2 7-1,-4 13-15-15,17 6-6 0,0 13-1 16,32 0 5-16,8 13-15 16,18 24 5-16,0 8-1 15,0 6-2-15,18-6 0 16,17-3-8-16,14-16 4 15,9-9-13-15,17-9 21 16,-4-8 1-16,14 0 3 16,-19-8-2-16,1-15 7 15,-18 3-5-15,-9-5 1 16,-5 0 9-16,-17-4 3 16,-5 1-4-16,-13 8 6 15,0 3 26-15,0 9-34 16,0 4 11-16,0 4-18 0,0 0-2 15,0 0 2 1,9 6-20-16,0 25 20 0,0 9-8 16,0 8 8-16,0-6 0 15,13 3 0-15,14-7-8 16,-5-10 4-16,18-5-5 16,-14-9 2-16,14-8-4 15,-22-6 9-15,-5 0 2 16,-4 0 4-16,-1-6 2 15,-3-19 1-15,-5-7-7 16,-9 7 6-16,0 4 11 16,0 5-13-16,0 10 3 0,0 6 5 15,0 0-8 1,0 0-8-16,9 0-1 0,8 4-12 16,1 18 8-16,4 0 9 15,5-2 0-15,-5-6-6 16,5 4-12-16,0-13 13 15,12 1 4-15,-7-6-12 16,-6 0 8-16,-8 0 5 16,-5-11 0-16,-4-14 7 15,-9-2 1-15,0-9-8 16,0-1 0-16,-9 3 14 16,-22 3-12-16,5 8-1 15,-6 15 0-15,15-1 9 0,8 9-6 16,9 0-6-1,0 9 2-15,0 16-12 0,0 12 6 16,0-3 6-16,26-3-4 16,23-6-5-16,0-8-10 15,9-17 15-15,0 0 3 16,-5 0 1-16,5-5-8 16,0-12 8-16,-10-9 0 15,-16 1 2-15,-6-7 7 16,-17-1-9-16,0-7 10 15,-9 3-8-15,0 6 30 16,-9 6-20-16,-18 5-6 0,19 11 21 16,-15 7-22-1,23 2 2-15,0 0-7 0,0 0-2 16,0 0-6-16,0 0 1 16,0 0-3-16,0 0 3 15,0 0 6-15,9 5 1 16,5-5 0-16,-14 3 9 15,0-3-9-15,0 0 0 16,0 0 0-16,0 0-3 16,0 0 6-16,0 0-3 15,0 0 4-15,0 0 6 16,0 0-10-16,0 0 0 16,0 11-5-16,0 7-2 15,0 1 7-15,17 7 0 16,10-1-4-16,4 1 10 15,-4-7-6-15,4 7 0 0,-5-1 4 16,-3 1-12-16,-6 3 8 16,1-3 0-16,-9-2-4 15,0-10 12-15,-9-2-8 16,0-12 0-16,0 2 4 16,0-2-9-16,-27 0 5 15,-13 0 0-15,-17 0 0 16,21 0-31-16,-13-14-69 15,9-19-108-15,14-16-186 16</inkml:trace>
  <inkml:trace contextRef="#ctx0" brushRef="#br0" timeOffset="-47527">12999 640 164 0,'0'0'138'0,"0"0"-58"0,0 0-13 15,0 0-8-15,0 0-21 16,0 0 16-16,-155-159-37 15,88 148-9-15,0 6 22 16,-17 5-25-16,-23 0 10 16,1 0 13-16,-10 2-28 15,1 14 28-15,12 5-28 16,-12 6 9-16,-9 14-5 16,-1 11-3-16,-8 15-1 15,17 11 0-15,-8 16 10 16,17 5-10-16,10 6 0 0,21-3 7 15,9-3-17 1,19-6 10-16,21-2 0 0,18 8-5 16,9 0 15-16,0 0-10 15,0-10 0-15,36-11 3 16,12-7-18-16,28-11 15 16,13-7 0-16,26-5-1 15,19-8 9-15,17-5-3 16,13-14-5-16,18-3 11 15,-9-4-10-15,10-3-1 16,-15 3 0-16,-3-5 2 16,-1-4 10-16,9-1-12 15,5-4 0-15,35 0 17 16,18-7-24-16,18-15 7 0,27 2 0 16,13-6-12-16,8 1 23 15,1 0-11-15,-14-1 0 16,5 4 6-16,-14 1-10 15,-12 2 4-15,-6-1 0 16,-8 6-3-16,-9 0 10 16,0-1-7-16,0 7 0 15,-14 0 8-15,5-1-10 16,-31-8 2-16,5 0 0 16,-5-6-11-16,-9-4 16 15,-9-2-5-15,0-3 0 16,-18 1 13-16,-13 0-15 15,-17-5 2-15,-19-1 0 16,-17-6-4-16,-23 1 8 16,-17-4-4-16,-22-4 21 0,-5-7-20 15,-22-8 45-15,-9-5-31 16,0-8-13-16,0-4 46 16,0-6-40-16,0-8-6 15,-27-3-2-15,-13-3 20 16,-18 1-15-16,-26 10-5 15,-40 0 0-15,-50 7-9 16,-48-2 15-16,-44 8-6 16,-32 10 0-16,-9 14 12 15,-26 20-12-15,-5 22 0 0,-35 12 4 16,-40 35-24-16,-76 43 20 16,-84 27-19-16,-80 14-131 15,-27 9-253-15</inkml:trace>
  <inkml:trace contextRef="#ctx0" brushRef="#br0" timeOffset="-45952">13417 826 238 0,'0'0'166'0,"0"0"-109"0,0 0 24 15,-111-184-7-15,71 139-45 16,-18 0 34-16,-9-6-38 16,1-1-6-16,-10-1 18 15,-4-4-29-15,-13 7 15 16,-5-1-7-16,5 9-4 15,-14 10-12-15,1 6 0 16,3 15 0-16,-12 11-1 16,-10 0 11-16,-12 3-10 15,-5 28 0-15,8 4 6 0,1 7-12 16,18 3 6-16,8 9 0 16,22 5-3-16,-3 3 18 15,21 3-15-15,0 6 0 16,1 8 8-16,8 17-15 15,-9 18 7-15,10 19 0 16,-1 17-14-16,9 12 28 16,4 7-14-16,-3 4 0 15,8-3 16-15,4-9-11 16,14-16-5-16,13-15 0 16,9-6-1-16,0-5 16 15,0 0-15-15,0 9 0 16,0 16 14-16,0 23-23 15,0 26 9-15,-9 13 0 16,9 10 33-16,-9 1-16 0,9-16 13 16,0-8 1-16,0-21-24 15,27-22 31-15,4-8-34 16,5-9 2-16,-5-5 20 16,9-1-11-16,-23 9-10 15,-8 5-5-15,0 12 11 16,-9 3 0-16,9-15-11 15,13-10 0-15,14-24-10 16,4-13 20-16,18-12-10 16,8-8 0-16,1-7 8 15,-1-7-18-15,10-7 10 16,4-2 0-16,4-3-12 0,1-5 19 16,4-3-7-16,4 0 0 15,5-1 10-15,-23-8-7 16,1-5-3-16,-19-10-4 15,10-8-12-15,-9-8 24 16,9 0-8-16,12-10 7 16,6-25 13-16,-1-10-15 15,5-6-5-15,-13-14 2 16,-1-8-4-16,-17-18 2 16,-18-22 0-16,9-12 1 15,-23-11 17-15,6-8-18 16,-24-14 0-16,1-7 4 15,-9-2-15-15,9-1 11 0,9 14 0 16,4 4-9 0,5-3 21-16,13-3-12 0,9-2 0 15,-14-10 10-15,14-4-21 16,-22-6 11-16,4-2 0 16,-22-5-12-16,-9-5 24 15,0 0-12-15,0-3 0 16,-27 4 12-16,-13 11-23 15,-9-1 11-15,-8 12 0 16,12 10-15-16,-4 1 26 16,0 8-11-16,0-6 0 15,1-1 12-15,-10-6-22 0,-9 2 10 16,-8 0 0 0,-10 11-19-16,-4 14 26 0,-4 20-7 15,26 18 0-15,1 17 12 16,26 5-23-16,0 9 11 15,22 8 0-15,9 9-11 16,9 14 11-16,-9 18-10 16,-13 13-27-16,-13 3-165 15,-54 0-243-15</inkml:trace>
  <inkml:trace contextRef="#ctx0" brushRef="#br0" timeOffset="-3100">15420 7380 365 0,'0'0'121'16,"0"0"-48"-16,0 0 37 16,0 0-43-16,0 0-28 15,0 0 10-15,-239-23-29 16,163 23-8-16,0 0 12 15,-12 0-23-15,12 0 15 16,1 0-15-16,8 0 7 0,9 0-8 16,9 0 0-16,0 0 0 15,1 0-1-15,12 9 5 16,5-2-4-16,-5 6 0 16,5-8 3-16,22 1-8 15,-8 0 5-15,8-4 0 16,9 1-4-16,0 3 6 15,-14 8-4-15,14 9 2 16,-8 8 0-16,-10 3 44 16,18 6-18-16,0 3 14 15,0 4 22-15,0 10-46 16,0 8 28-16,0 6-9 16,-9 8-31-16,0 3 25 15,-4 0-15-15,13 0-4 16,-9 0 16-16,0 3-20 0,0 3 4 15,0 6-1-15,-9 2-3 16,-4 3 1-16,13 3-7 16,9-3 0-16,-9 3-3 15,0-6 9-15,9-1-6 16,0 3 0-16,0-2 4 16,0-3-7-16,0 0 3 15,0-5 0-15,0 0-3 16,9 3 5-16,0-1-2 15,0 6 0-15,13 1 7 16,-4 1-11-16,-9 2 4 16,9-1 0-16,4-3 2 0,-4 0 5 15,0 9-4-15,4 3 20 16,4 7-18-16,14 2 16 16,-4-1-11-16,13-3-10 15,0-5 21-15,-14-7-19 16,-4-4-2-16,-4-6 4 15,-5 2 5-15,-13 3-8 16,0 4-1-16,-9 1 5 16,0 10-4-16,0 5-1 15,0 12 0-15,0 4 2 16,0 1 2-16,0-8-4 16,0-4 0-16,0-4 6 15,0-7-8-15,9-3 4 0,0-8-2 16,-9-4 6-1,0-11 0-15,13-5-2 0,-13-8-4 16,0-3 0-16,9-6 0 16,-9-5 0-16,0-1 0 15,0-2 2-15,0 6 6 16,0-4-7-16,0 1-1 16,0-4 4-16,0-2-3 15,0-2-1-15,0-4 0 16,0 3-2-16,0 3 10 15,0-6-8-15,0 9 0 16,0-7 5-16,0 2-6 0,0 2 1 16,0-2 0-16,0 1 2 15,0-2 7-15,0 2-9 16,0-7 3-16,0 1 4 16,0-5-3-16,0-2-4 15,0-12 0-15,0-5-4 16,0-3 7-16,0-11-3 15,0-4 0-15,0 2 0 16,0-4-3-16,0 0 3 16,0 0 0-16,0 0-6 15,0 0 10-15,0 0-4 16,0 0 0-16,0 0 5 16,0 0-11-16,0 0 6 15,18 0-7-15,8 0 4 16,5 0 6-16,18 0 3 0,-13-9-5 15,13 1 8-15,0-1-9 16,8-2 0-16,10-6 0 16,17 3-3-16,14-9 3 15,9 3 0-15,-14 0-3 16,14 2 14-16,-14 5-13 16,-13 5 2-16,-4 2-2 15,-10 6-8-15,1 0 7 16,-1-6-1-16,10 6 3 15,4 0-11-15,-13 0 10 16,8 0-1-16,-8-5 0 16,-9 2-7-16,-10-1 10 0,10 2 0 15,-22-1-5-15,-14 1 11 16,-4 2-6-16,-9 0 0 16,-1 0 0-16,-8-4-7 15,0 4 7-15,0 0 0 16,0-2 11-16,9-12-9 15,5-2 4-15,3-12-6 16,1-2 5-16,4-1-1 16,-22-4-4-16,0-1 0 15,0-1 7-15,0-2 2 16,9-4-7-16,0-8-2 16,-9-3 8-16,9-2-5 15,0-3-3-15,-9-10 0 16,0-1 10-16,0-4 0 15,0 1-10-15,-9-1 0 0,-18 0 11 16,-4 9-7-16,-9-5-4 16,14 4 0-16,-5 7 16 15,13 2-10-15,0 6-6 16,9 1 0-16,9 2 8 16,-9-5-2-16,9 1-6 15,0-5 0-15,-13 3 4 16,4-3 5-16,0 4-9 15,0-4 10-15,-9 2-4 16,-4 0 5-16,13-2-11 0,1-2 0 16,8-3-3-1,0-7 6-15,0-1-3 0,0-6 0 16,0-2 10-16,0 1-11 16,0 7 1-16,0 2 0 15,0 6-5-15,0 0 7 16,0 0-2-16,0 0 0 15,0-1 5-15,0-5-5 16,0-2 0-16,0-1 2 16,0-3-7-16,0 4 5 15,0-4 0-15,0 6-3 16,0-3 13-16,8-5-10 16,-8 2 0-16,0-4 0 15,0 7-4-15,0 2 4 16,9 7 0-16,-9 5-3 0,0 1 9 15,0-1-6 1,0 6 0-16,0-3 1 0,0 3-7 16,0-5 6-16,0-7 0 15,0-4-5-15,0-5 13 16,0-4-8-16,0 3 0 16,0-4 5-16,0 6-10 15,0 3 5-15,0 3 0 16,0 6-7-16,0-3 13 15,0 0-6-15,-9-3 0 16,9-9 11-16,0 0-23 16,0-5 12-16,0 2 0 0,0 0-3 15,0 7 9-15,0-1-6 16,0 4 0-16,-17-2 9 16,-1 2-19-16,-4-1 10 15,13-3 0-15,-9 3-7 16,-4-1 13-16,13 7-6 15,0 3 0-15,-9 3 9 16,0 2-17-16,-4 3 8 16,-4 1 0-16,-6-3-8 15,6 0 15-15,-5-6-7 16,13-6 0-16,-9-9 9 16,14-6-14-16,-5 4 5 15,9 0 0-15,0 5-6 16,-13 3 6-16,13 6 0 15,0 5 0-15,1 3 10 0,-10 9-12 16,-4 5 2-16,13 12 0 16,-9 11-10-16,18 6 12 15,0 8-2-15,0-1 0 16,0 4 7-16,0 0-13 16,0 0 6-16,0-2 0 15,0 2-7-15,0 0 7 16,0 0 0-16,0 0-2 15,0 0 5-15,0 0-5 16,0 0 2-16,0 0 0 0,0 0-6 16,0 0 6-1,0 0 0-15,0 0-1 0,0 0 9 16,-9 0-8-16,0 0 0 16,-13-3 2-16,-27 3-11 15,-18-2 9-15,-17 2 0 16,-49 0-5-16,-41 14-2 15,-25 22-11-15,-15 10-75 16,5-1-118-16,27-3-146 16</inkml:trace>
  <inkml:trace contextRef="#ctx0" brushRef="#br0" timeOffset="5751">19032 7057 383 0,'0'0'179'0,"0"0"-116"15,0 0 4-15,0 0-10 16,0 0-23-16,0 0 28 16,49 14-39-16,-13-5 16 0,22-3-8 15,-1-1-27-15,19 1 23 16,22 0-22-16,26-5 3 16,27 3 13-16,22-4-17 15,41 0 1-15,21 0 2 16,54 0 4-16,26-5-1 15,41-4-10-15,-1 1 3 16,-13 2-9-16,-22 6 6 16,-53 0 0-16,-19 0 0 15,1 0 11-15,9 0-11 16,40 0 0-16,57 0 8 16,67-9-7-16,76-10-1 15,57-1 0-15,27 0 12 0,5 3 2 16,-23 9 5-1,-49-1-3-15,-71 3-7 0,-70 0 15 16,-99-2-22-16,-53 2 1 16,-62-1 11-16,-35 0 3 15,-10-1-14-15,1 2-3 16,-19 0 14-16,-12 3-24 16,-19 3 10-16,-8-2 0 15,-27 2-8-15,-31 0 6 16,0 0-44-16,-71 14-91 15,-62 6-180-15</inkml:trace>
  <inkml:trace contextRef="#ctx0" brushRef="#br0" timeOffset="7692">19192 7112 302 0,'0'0'164'0,"0"0"-60"16,0 0 7-16,0 0 4 15,0 0-75-15,0 0 6 16,-35 53 20-16,35-2-28 15,0 18 19-15,0 9-42 16,0 13 24-16,-9 13 19 16,-4 15-55-16,4 7 10 15,0 8-8-15,0-6 12 0,9-9-10 16,0-5-7-16,0-7 0 16,0-5-5-16,0-12 14 15,0-8-9-15,9-19 0 16,-9-15 9-16,0-21-9 15,9-6 0-15,0-10 2 16,-9-5-8-16,13 2 6 16,-13-1 0-16,0-5 0 15,9 1 12-15,-9-3-12 16,0 0 0-16,0 0 1 16,9 0-10-16,0 3 9 15,-1-3 0-15,24 0-1 16,12 0 16-16,14 0-15 0,22 0 0 15,13 0 4 1,40 0-11-16,5 0 7 0,22-8 0 16,22-5-4-16,9-1 16 15,40 0-12-15,9 2 0 16,9 5 0-16,-9-2-8 16,-9 1 8-16,-13 2 0 15,4 0-11-15,-13 0 24 16,4 3-13-16,-13 1 0 15,8-1 7-15,6 1-21 16,-14-2 14-16,22 2 0 16,-4-1-5-16,13 3 16 0,0-2-11 15,8 2 0-15,-39-4 6 16,0 4-20-16,-18-3 14 16,10 0 0-16,7-2-6 15,6-1 14-15,4 1-8 16,13-1 0-16,-5 0 7 15,6 0-11-15,-15 6 4 16,-3 0 0-16,-14 0-13 16,0 0 19-16,0 0-6 15,9 0 0-15,22 0 10 16,5 0-16-16,26-5 6 16,4-1 0-16,10 3-11 15,-9 0 16-15,-9 1-5 0,-27 2 0 16,-31 0 11-1,-9-4-15-15,-27 2 4 0,-4-4 0 16,-17-2-7-16,12 2 7 16,-4 1 0-16,10-1 0 15,-15 0 15-15,-3-2-21 16,-10 2 6-16,-40 0 0 16,-17 4-10-16,-9 2 10 15,-18 0 0-15,-23 0-4 16,1 0 18-16,-4 0-20 15,3-3 6-15,1 0 0 16,0 0-6-16,13 0 8 16,-22 0-2-16,9 1 0 15,-5-2 8-15,-4 2-8 0,-9-4 0 16,0-2 8-16,0-9-1 16,0-6-6-16,0-5-1 15,0-3 38-15,0-9-27 16,-9-2 29-16,-4-4-37 15,13-2 10-15,0 0 6 16,0-8-19-16,0-12 0 16,0-6 10-16,0-8 7 15,0-3-14-15,0 0-3 16,0-5 8-16,0 4 5 16,-18 7-13-16,9 5 1 15,0 10 5-15,0-2 11 16,-4 4-17-16,-5-1 0 0,0 7 14 15,9 0-17-15,-13 7 3 16,-4 4 0-16,-5 6-5 16,4 4 13-16,9 7-8 15,-13 5 0-15,13 4 14 16,0 2-19-16,5 3 5 16,4 0 0-16,0 2-14 15,0 1 21-15,1-3-7 16,-1 0 0-16,0 0 15 15,-5-3-23-15,-3-1 8 16,-23 0 0-16,-36 5-17 16,-48 11 15-16,-58 2 2 0,-49 15-7 15,-54 32-100-15,-30 1-66 16,-32-11-144-16</inkml:trace>
  <inkml:trace contextRef="#ctx0" brushRef="#br0" timeOffset="8509">24852 6491 400 0,'0'0'121'0,"0"0"-32"16,0 0 62-16,0 0-34 16,0 0-33-16,0 0-9 0,-8-29-71 15,30-1 5 1,4-4 5-16,23 2-8 0,-13 4 13 15,-5 11-19-15,-4 6 5 16,4 11-15-16,-13 0 11 16,22 6-1-16,-14 25 0 15,5 14 13-15,-13 11-17 16,-9-1 4-16,0-5-20 16,-9-10 20-16,0-15-28 15,9-12 20-15,-9-6 4 16,0-7 8-16,0 0-5 15,0-6 1-15,0-22 0 16,13-5-6-16,5-8 8 16,8-4-2-16,14 3 0 0,0 4 9 15,5 8-13 1,-14 15 4-16,-4 10-7 0,4 5-6 16,-5 0 10-16,5 25 3 15,5 10-5-15,-5 4 14 16,5 4-20-16,-5 2-88 15,9-2-145-15,-14-6-103 16</inkml:trace>
  <inkml:trace contextRef="#ctx0" brushRef="#br0" timeOffset="9552">26216 6344 298 0,'0'0'211'0,"0"0"-92"15,0 0 2-15,0 0-46 16,0 0-7-16,0 0-48 16,-173-66-17-16,142 117 8 15,4 12 2-15,-4 2-13 16,31-3 0-16,0-3 12 15,0-5-16-15,58-14 4 16,9-8 0-16,13-17-4 16,-5-5 9-16,10-10-5 15,-10 0 0-15,5-15 14 0,-13-18-8 16,-1-10-6-16,1-2 0 16,-18 0-2-16,0 0 6 15,-14 8-4-15,-17 11 0 16,4 9 10-16,-13 14-15 15,0 3 5-15,0 0 0 16,0 12-17-16,13 10 21 16,-22 1-4-16,18-3 0 15,-9-6 10-15,0-6-13 16,-9-2 3-16,0-6 0 16,0 0 1-16,0 0 7 15,0 0-8-15,0-18 0 16,0-1 14-16,-9-7-15 0,-18 4 1 15,5-3 0-15,4 5-1 16,-9 5 12-16,-4 10-4 16,14 5 20-16,-1 0-21 15,-13 3 6-15,13 31-12 16,-4 8 1-16,22 3-10 16,0-2 9-16,0 2 0 15,0-8-7-15,22-3 19 16,-4-9-12-16,13-7 0 15,-5-13 0-15,-8-5-10 16,4 0 10-16,-4-5 0 16,0-22 1-16,4-3 11 0,-13-7-12 15,0 1 0-15,-9-2 9 16,0 2-13-16,0 7 4 16,0 7 0-16,-18 5-3 15,-13 11 13-15,-9 6-10 16,13 0 0-16,1 3 4 15,4 31-16-15,13 3 12 16,9 5 0-16,0 4-12 16,40-9 20-16,35-6-8 15,23-15 0-15,26-16 8 16,10 0-13-16,8-13 5 16,-9-25 0-16,-26-4-6 15,-32-6 15-15,-26-6-9 0,-31-8 9 16,-18-8-5-1,0-8 44-15,0 2-14 0,-45 0-6 16,5 8 30-16,-8 14-58 16,21 13 30-16,5 25 1 15,13 14-20-15,9 2-18 16,0 28 7-16,0 33 0 16,9 25-15-16,22 18 20 15,-13 2-5-15,13-7 0 16,4-17 14-16,23-14-19 15,9-15 5-15,8-18 0 16,5-10-16-16,-13-14-22 0,-9-5-76 16,-23-6-40-16,-13 0-114 15,-22 0-110-15</inkml:trace>
  <inkml:trace contextRef="#ctx0" brushRef="#br0" timeOffset="13062">11848 9931 446 0,'0'0'177'16,"0"0"-70"-16,0 0-2 16,0 0 13-16,0 0-17 0,0 0-33 15,-97-40-29-15,97 40-34 16,0 14-7-16,0 40 21 16,13 31-19-16,5 14 38 15,0 8-34-15,-10-2 21 16,-8-5-25-16,0-7 12 15,0-8-8-15,0-11-4 16,-8-21 0-16,-10-24 3 16,9-13 13-16,9-16-16 15,-22 0 11-15,-5-14-7 16,-4-28 5-16,13-20-9 16,-8-17 0-16,17-21 8 0,9-22 1 15,0-16-9-15,0-3 0 16,26 10 10-1,-8 24-20-15,13 27 10 0,-4 27 0 16,-5 21-12-16,-4 13 17 16,8 13-5-16,6 6 0 15,3 0-3-15,5 28-7 16,-13 15 10-16,13 7 0 16,-31 13-14-16,0 7 1 15,-9 16 11-15,0 10 2 16,-9 5-24-16,-40 1 12 15,13-16 4-15,-4-19-25 16,22-15 29-16,10-19-46 0,8-13 24 16,0-8 22-1,8-7-10-15,19-2 9 0,4-3 5 16,5 0 0 0,4 0-11-16,-9-13 16 0,4-2-5 15,5 3 0-15,-13 4-9 16,4 5-51-16,-22-3-45 15,9 0 30-15,-9-2 55 16,4 2-17-16,-4 1 37 16,0-1-7-16,-9 3 20 15,0-2-11-15,0-1 5 16,0 0 13-16,0-5 26 16,0 1-11-16,-31-6-11 15,13 8 24-15,-9 2-26 16,-4 6 41-16,4 0-30 0,19 0-30 15,-15 14 6 1,14 23-8-16,-8 12-1 0,17 2 0 16,0-3 9-16,0-5-9 15,9-7 0-15,17-11 3 16,14-8-15-16,9-11 12 16,-13-6 0-16,13 0-6 15,-1-23 21-15,-8-10-15 16,-13-4 0-16,-18-3 9 15,-9-2 3-15,0 2-11 16,-18 0 1-16,-22 3 60 16,-9 9-55-16,5 5 23 0,-5 9-13 15,9 6-5-15,4 8 3 16,14 0-15-16,13 11 0 16,9 23-10-16,0 5 17 15,0 4-7-15,0-6 0 16,9-6 7-16,22-5-18 15,5-9 11-15,4-9-7 16,9-8-8-16,0 0 5 16,-5 0 10-16,5-14 0 15,-9-11 13-15,-13 3-14 16,-5-5 1-16,-13-4 0 16,0 0 4-16,-9 4 1 15,0 1-5-15,0 11 2 0,0 7 16 16,0 8-9-16,0 0-9 15,0 0 0-15,0 17-11 16,0 15 10-16,0 6 1 16,0-1 0-16,0-3 7 15,26-5-16-15,-4-4 9 16,5-8-6-16,-9-3-10 16,4-9 11-16,-13-1-5 15,0-4 6-15,0 0 2 16,-9-20 2-16,9-9 0 15,-9 4 2-15,0-3-4 16,0 5 5-16,0 6-3 0,0 8 0 16,0 4 15-1,0 5-19-15,0 0 4 0,0 0-10 16,0 28 0-16,13 6 10 16,-4-5 0-16,9-1-2 15,8-8 1-15,14-7 1 16,-9-4 0-16,-4-9 4 15,4 0-20-15,-4-5 17 16,-9-18-1-16,-10-5 5 16,6-3 9-16,-14-6-14 15,0-6 0-15,0 2 6 16,-14 0-3-16,-12 10-3 16,-1 3 0-16,5 14 8 0,-5 11 9 15,5 3-17 1,13 3 0-16,0 30-2 0,9 7-8 15,0 1 10-15,0-8 0 16,9-3-12-16,22-9 6 16,-4-10 3-16,-5-5-3 15,5-6-1-15,-9 0-3 16,13 0 10-16,-22-15 0 16,8 1-2-16,-17-2 9 15,9-2-7-15,-9 1 0 16,0 3 12-16,0 7-11 15,0-1-1-15,0 4 0 16,0 4-2-16,0 0 6 16,0 0-4-16,13 0 0 0,-4 4-10 15,9 22 1-15,0 3 9 16,4 5 0-16,5 1-7 16,-9 1 10-16,4-2-3 15,-4-3 0-15,-10-3 12 16,1-2-19-16,-9-7 7 15,0 1 0-15,-9-3-7 16,-17-3 9-16,-5-8-4 16,4-6-12-16,5 0-99 15,22 0-20-15,0-23-42 16,0-11-124-16</inkml:trace>
  <inkml:trace contextRef="#ctx0" brushRef="#br0" timeOffset="13494">13208 10559 384 0,'0'0'152'0,"0"0"-102"16,0 0 23-16,0 0-42 16,0 0 1-16,0 0 26 15,222-20-42-15,-164 0 23 16,0 1-10-16,-14-1-19 15,-13 3 36-15,-13 5-20 16,-9-2 3-16,-9 0 22 0,0 3-43 16,-9-6 16-16,-31 3-16 15,-5-3 0-15,-3 3-1 16,-1 0-7-16,0 5 0 16,31 4-5-16,9 1 16 15,0 4-11-15,9 0 0 16,0 0-8-16,0 0 3 15,27 9 5-15,4 3 0 16,27-4-7-16,0 0 20 16,-5-2-13-16,5 5 0 15,-1 3 10-15,-8 6-15 16,-9 6 5-16,-4-1 0 16,-27 6-1-16,-9 6 12 15,0 8-11-15,-54 9 0 0,-34 3-24 16,3-6-274-1</inkml:trace>
  <inkml:trace contextRef="#ctx0" brushRef="#br0" timeOffset="15432">24768 9384 364 0,'0'0'195'0,"0"0"-31"16,0 0-53-16,-49-170 18 15,31 142-27-15,-13 8-53 16,5 9 26-16,-1 11-43 16,5 0-7-16,-14 6-23 15,-13 30 17-15,-8 18-17 16,-1 11-2-16,0 9 2 15,0 7-5-15,18 2 3 16,5-3 0-16,35-7-4 16,0-7 17-16,27-8-13 0,30-9 0 15,19-15 1-15,4-11-13 16,-5-13 12-16,10-10 0 16,-19 0-2-16,14-20 21 15,-13-13-19-15,8-12 0 16,-8-4 13-16,0 4-18 15,-9 5 5-15,-27 15 0 16,4 8-6-16,-26 11 18 16,13 6-12-16,-22 0 0 15,18 0-4-15,0 0-8 16,-9 14 12-16,13 4 0 16,-22-4-9-16,9-9 21 15,-9 1-12-15,0-6 0 16,0 0 7-16,0 0 8 15,0 0-15-15,0-11 5 0,0-9-11 16,-9-3 15-16,-13 3-9 16,4 6 0-16,-9 0 11 15,-4 9-16-15,13 5 5 16,-22 0 0-16,5 0-13 16,4 8 12-16,-5 20 1 15,5 9 0-15,13 5 8 16,9 3-15-16,9 4 7 15,0-4 0-15,18-5-16 16,40-12 16-16,-9-8 0 0,9-17 0 16,-14-3 4-1,-4 0-6-15,-13-20 2 0,4-8 0 16,-13-9 0-16,-10-6 5 16,-8-2-5-16,0 0 0 15,0 0 15-15,-26 2-11 16,-14 12-4-16,-5 9 2 15,5 10-8-15,-8 12 6 16,12 0 0-16,14 20-1 16,4 22 2-16,18 9-2 15,0 3 1-15,9 1 0 16,40-12-14-16,17-8 14 16,1-15 0-16,0-17-7 15,8-3 15-15,-8-5-8 16,13-30 0-16,-14-5 4 0,-8-5-10 15,-13 0 6 1,-14-9 0-16,-5-5 5 0,-12-3 12 16,-14-7-15-16,0 2-2 15,0 17 14-15,-40 12 6 16,9 15-14-16,4 15 2 16,9 8-2-16,-4 0 4 15,4 39-10-15,0 26 0 16,18 15 2-16,0 4-12 15,0-1 10-15,0-2 0 16,18-4-7-16,22-12 15 16,5-11-8-16,12-20 0 0,14-22 0 15,-4-12-5-15,9-6 5 16,8-25 0-16,-17-9 0 16,-10 0 4-16,-17 3-4 15,-13 1 0-15,-14-4 16 16,-13 6-18-16,0 0 2 15,0 11 0-15,-13 9-4 16,4 5 10-16,9 9-6 16,0 0 0-16,0 0-6 15,0 12-1-15,0 17 7 16,0 7 0-16,9 3-11 16,13 4 19-16,-13 3-8 15,9-4 0-15,-9 0 8 0,13-5-11 16,-4-3 3-16,-9-5 0 15,0-10-13-15,0-7 19 16,-9-6-6-16,0-1 0 16,-18-2-35-16,-49 3-15 15,-17-4-156-15,-23-2-236 16</inkml:trace>
  <inkml:trace contextRef="#ctx0" brushRef="#br0" timeOffset="16354">27047 9273 535 0,'0'0'182'15,"0"0"-25"-15,0 0-44 16,0 0 0-16,0 0-70 15,0 0-35-15,0 4 35 16,0 38-4-16,0 4 0 16,18 4-19-16,4 6-9 0,-13 4 9 15,0 0-20-15,0-7 0 16,0-7-2-16,0-15 4 16,-9-10-2-16,0-11 0 15,13-7 18-15,-13-3-18 16,0 0 5-16,0-5 26 15,0-32 48-15,0-9-70 16,0-9-5-16,0-3 2 16,-22-7 14-16,-5-3-15 15,-4 0-5-15,4 3 0 16,-13 11-1-16,23 15 1 16,8 13 0-16,0 14-1 15,9 10 20-15,0 2-25 16,0 0 6-16,-9 2-4 15,-4 32-15-15,-14 9 19 0,-13 8 0 16,13 0-2-16,-13-4 15 16,23-6-13-16,-1-7 0 15,18-8 3-15,0-10-16 16,0-5 13-16,0-11 0 16,0 0-6-16,0-5 19 15,9-30-13-15,17-8 0 16,14-6 6-16,-13-2-11 15,22 0 5-15,-9 2 0 16,-5 10-10-16,5 13 20 0,0 18-10 16,-13 8 0-1,13 0-6-15,-13 20-3 0,4 17 9 16,-5 6 0-16,1 2-17 16,13 2 15-16,9 2-131 15,9-10-165-15,8-5-455 16</inkml:trace>
  <inkml:trace contextRef="#ctx0" brushRef="#br0" timeOffset="24075">14136 9612 88 0,'0'0'388'16,"0"0"-282"-16,0 0 14 15,0 0-42-15,0 0 5 16,0 0-63-16,-8-25-15 16,8 25 20-16,0 0-23 15,0-2 12-15,26 2-2 16,32-5-7-16,40-6 50 15,35-10-31-15,49-6-10 16,40-5 4-16,36 1-13 16,9 2-5-16,21 10 0 15,-30 10 7-15,-18 4-14 16,-40 5-69-16,-45 0-192 0,-52 0-84 16</inkml:trace>
  <inkml:trace contextRef="#ctx0" brushRef="#br0" timeOffset="24741">14798 12317 333 0,'0'0'130'0,"0"0"-82"0,0 0-1 16,0 0 43-1,0 0-31-15,0 0-25 0,-75 17 31 16,75-17-17-16,0 0-19 16,27 0-22-16,39 0 4 15,59-17 20-15,39-9 6 16,36-1-16-16,22-2 11 16,-13 1-32-16,-9 2 0 15,-5 3 6-15,-44 10-6 16,-26 4-38-16,-41 9-439 15</inkml:trace>
  <inkml:trace contextRef="#ctx0" brushRef="#br0" timeOffset="28095">21902 7145 377 0,'0'0'128'0,"0"0"22"15,0 0-88-15,0 0-32 16,0 0 37-16,40 145 25 0,0-63-60 15,-4 11-20-15,4 20 42 16,0 17-50-16,-13 12 19 16,-10 5-17-16,6 6 9 15,-23 9-15-15,8 4 0 16,1-4 0-16,18-21-8 16,13-30-2-16,9-29-84 15,0-29-181-15</inkml:trace>
  <inkml:trace contextRef="#ctx0" brushRef="#br0" timeOffset="28546">24470 7185 274 0,'0'0'209'0,"0"0"-77"0,0 0-10 16,0 0-16-16,0 0-67 16,0 0 10-16,0-20-26 15,9 22-18-15,14 30 18 16,-6 16-18-16,1 23 28 16,4 25 18-16,-13 28-26 15,-9 32 22-15,0 22-33 16,0 10-5-16,0-5 1 15,-22-18-10-15,22-15 0 16,0-15-2-16,0-18 0 16,13-15-31-16,32-24-132 15,12-24-243-15</inkml:trace>
  <inkml:trace contextRef="#ctx0" brushRef="#br0" timeOffset="28989">27576 7162 332 0,'0'0'222'15,"0"0"-66"-15,0 0-126 16,0 0 35-16,0 0 18 16,0 0-43-16,-13 210 36 15,53-95-20-15,0 32-5 0,-5 21 20 16,-13 14-57-16,-4-5 5 16,-18-7-18-16,9-16-1 15,-9-13-3-15,0-28-228 16,0-25-584-16</inkml:trace>
  <inkml:trace contextRef="#ctx0" brushRef="#br0" timeOffset="37313">14634 8249 532 0,'0'0'281'0,"0"0"-134"16,0 0 29-16,0 0-22 16,0 0-79-16,0 0 4 15,0 0-9-15,-102 37-37 0,102-37 13 16,9 0-32 0,26 0-8-16,32-3 18 0,31-9-17 15,17-4-4-15,19-4-3 16,8 3 9-16,4 0-3 15,-21 3-6-15,-10 2 0 16,-30 7-11-16,-37 2-20 16,-30 3-68-16,-18 0-79 15,-18 26-92-15,-39 7-197 16</inkml:trace>
  <inkml:trace contextRef="#ctx0" brushRef="#br0" timeOffset="37574">15114 8280 388 0,'0'0'319'0,"0"0"-108"16,0 0-54-16,0 0 1 16,0 0-79-16,0 0-18 15,-9-17-9-15,9 37-46 16,0 28 20-16,0 20 22 15,-18 11-19-15,18 7 10 16,0 1-28-16,0 1-1 16,0-2-2-16,0-8-1 15,18-5-1-15,0-10-6 16,-9-3-14-16,-9-9-77 0,0-10-275 16</inkml:trace>
  <inkml:trace contextRef="#ctx0" brushRef="#br0" timeOffset="38283">20094 7595 655 0,'0'0'192'0,"0"0"-21"15,0 0-4-15,0 0-50 16,0 0-37-16,0 0-24 16,-75-39-40-16,75 39 5 15,35 0-20-15,45 0 3 16,45-6 27-16,17-6-31 16,31 1 9-16,18-6 1 15,-18 0-1-15,-13 3-10 16,-53 6 1-16,-49 5-22 15,-41 3-17-15,-17 0-153 16,-17 25-51-16,-50 9-176 16</inkml:trace>
  <inkml:trace contextRef="#ctx0" brushRef="#br0" timeOffset="38491">20707 7601 689 0,'0'0'208'0,"0"0"-6"15,0 0-36-15,0 0-75 16,0 0-20-16,0 0-44 16,-26 74 5-16,4-9 29 15,4 11-43-15,0 9 21 16,5 5-25-16,13 10-3 16,0 2 4-16,0 3-5 15,0-1-20-15,0-3 8 16,0-4-161-16,0-12-247 0</inkml:trace>
  <inkml:trace contextRef="#ctx0" brushRef="#br0" timeOffset="47286">28780 7448 154 0,'0'0'456'16,"0"0"-209"-16,0 0-39 0,0 0-57 15,0 0-19-15,0 0-41 16,0 0-46-16,-218-6 13 15,196 6-31-15,4 0-8 16,9 0 23-16,9 0-39 16,0 0 16-16,9 0-19 15,58 0 15-15,40 0-9 16,26-3-3-16,9-8-2 16,5 0 8-16,-23-1-5 15,-9 4-4-15,-21-1 0 16,-19 7 0-16,-26 2-3 15,-18 0-51-15,-22 0-49 16,-9 0-14-16,0 11-83 0,-49 15-26 16,-8-1-67-16</inkml:trace>
  <inkml:trace contextRef="#ctx0" brushRef="#br0" timeOffset="47541">28953 7550 500 0,'0'0'244'16,"0"0"-47"-16,0 0-13 15,0 0-13-15,0 0-54 16,0 0-55-16,-18-40 3 16,18 40-45-16,0 40-14 15,0 16 21-15,9 21-14 0,9 5 18 16,4-2-21-16,-4-2-4 15,-18 1 4-15,9-5-10 16,0 0 0-16,-9 0-14 16,0-4-122-16,-18 1-171 15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9:06.3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123 391 682 0,'0'0'147'0,"0"0"6"15,0 0-4-15,0 0-42 16,0 0-40-16,0 0-41 16,0 0-1-16,-40 19-25 15,13 32 10-15,9 6 5 0,-13 5-15 16,31-11 3-16,0-1 0 15,0-1 5-15,9-9-6 16,22-9-2-16,18-17 1 16,-5-3 1-16,-4-11-2 15,18 0 0-15,-9 0 8 16,9-11-4-16,-23-17 28 16,5-9 12-16,-13-20-27 15,4-5 18-15,-13-14-18 16,-9-6-5-16,-9 13 8 15,0 7-16-15,-27 24 6 16,-31 12-10-16,1 14 7 16,-10 6-14-16,9 6 7 0,9 0-20 15,23 23-20-15,26 16-94 16,0 6-56-16,17 10-127 16,41-4-341-16</inkml:trace>
  <inkml:trace contextRef="#ctx0" brushRef="#br0" timeOffset="276">1042 90 644 0,'0'0'221'0,"0"0"-26"0,0 0-44 15,0 0-26-15,0 0-45 16,0 0-47-16,-191-59-17 15,173 110-16-15,-4 19 0 16,-4 18 20-16,17 12-20 16,0 1 0-16,9 1 4 15,0-3-1-15,9-11-3 16,35-11 0-16,14-21-11 16,13-16-65-16,5-21-100 15,8-16-150-15,5-3 50 16,-14 0-145-16</inkml:trace>
  <inkml:trace contextRef="#ctx0" brushRef="#br0" timeOffset="825">1367 719 470 0,'0'0'168'0,"0"0"-79"15,-9-176 56-15,0 131-15 16,9 14-48-16,-9 14 18 16,9 8-28-16,0 9-37 15,0 0-16-15,18 0-13 16,22 0-4-16,-5 20 7 15,5 6-2-15,-9-1-6 16,-4 6-1-16,-9 6 4 16,4 3-5-16,-22 3 1 15,0 1 0-15,0-12-2 16,0-7 2-16,0-19 0 16,0-6-7-16,0 0 7 15,0 0 8-15,27-20-3 0,4-11 6 16,-5-18 8-16,14-1-10 15,-13 4 13-15,4 4-8 16,-13 14-9-16,9 5 11 16,-14 15-16-16,5 8-6 15,8 0 5-15,-3 19-12 16,-6 18 12-16,-8 3 1 16,0 1 0-16,0-3-5 15,4-10 5-15,-13-5 0 16,9-15-2-16,-9-8 6 15,9 0-3-15,-9 0 4 16,9-8-5-16,0-28 16 16,9-17-16-16,13-8 0 0,-5 10-1 15,14 0 10 1,-22 14-9-16,13 12 0 0,-13 11-7 16,0 14 7-16,13 0-8 15,-4 21 8-15,4 23-10 16,-14-2 7-16,14-2 2 15,-4-3-1-15,-9-6-32 16,22-7-28-16,0-3-151 16,4-10-181-16</inkml:trace>
  <inkml:trace contextRef="#ctx0" brushRef="#br0" timeOffset="1051">2708 0 630 0,'0'0'190'16,"0"0"-31"-16,0 0 14 16,0 0-22-16,0 0-101 15,0 0-35-15,0 7 24 16,58 62-9-16,-9 19 13 16,0 20-28-16,-23 24-11 15,-8 19 7-15,-18 7-7 16,-9 0-8-16,-39-8-9 15,-19-25-165-15,9-17-343 16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584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69.94186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04-12T11:59:55.08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09:09.972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888 339 395 0,'0'0'111'0,"0"0"-15"16,0 0-29-16,0 0-41 15,0 0-24-15,0 0 22 16,325-68-13-16,-134 57-3 0,22 0-6 16,4-3 14-1,-17 3-16-15,-26 5 3 0,-41 3 13 16,-44 3-16-16,-31 0 8 15,-32 0-8-15,-26 0-10 16,0 9 7-16,-26 19 6 16,-63 12 2-16,-36 7 6 15,-17 8-10-15,-22 1 8 16,-5 1-9-16,-4 2 2 16,17 2-2-16,14-11 0 15,44-13 0-15,41-12-5 16,48-14-4-16,9-6-43 15,40-1 8-15,35-4 0 16,32 0 41-16,26-18-6 0,18-8 9 16,5 2-8-16,-14-5 17 15,-18 3-8-15,-26 10 5 16,-23 5 0-16,-26 7 5 16,-22 4-4-16,-14 0-5 15,-13 0-2-15,0 27-8 16,-80 18 8-16,-35 14 8 15,-27 11-1-15,-32 4 1 16,-17 0-5-16,0-3-2 16,18-9 17-16,31-5-10 15,35-18 5-15,58-16-6 16,32-9-7-16,17-8-5 16,0-6-12-16,57 0 17 0,59-9-13 15,48-30 27-15,36-13-6 16,18 2-8-16,-23 4 1 15,-44 18-3-15,-44 10 2 16,-40 14 0-16,-32 4 4 16,-21 0-4-16,-14 0-3 15,0 0 3-15,-32 13-4 16,-43 21 4-16,-49 12 6 16,-32 7-1-16,-13 12 1 15,-26 9-2-15,-5 14-2 0,0-6 5 16,35-8-6-1,63-27 24-15,53-22-25 0,49-9-11 16,9-11-3-16,58-2 14 16,48-3 0-16,50-3 0 15,26-31-2-15,27-9-7 16,-27 7 7-16,-18 5-4 16,-58 13 2-16,-48 13 4 15,-36 5-1-15,-31 0 1 16,-40 26-34-16,-44 24 34 15,-63 24 0-15,-44 8 0 16,-18 5 30-16,-13-1 16 16,13-12-11-16,36-12 0 15,31-9-10-15,26-7 12 16,36-12-37-16,54-14 5 0,26-6-12 16,9-11-28-16,88-3 35 15,63 0-2-15,54-29 2 16,25-10-5-16,10-4-13 15,-22 12 8-15,-45 9 7 16,-35 13-8-16,-63 6 11 16,-44 3-1-16,-40 0-1 15,-22 23-11-15,-71 22 11 16,-63 13 2-16,-35 9 21 16,-36 12-20-16,-26 0 8 15,27-5 28-15,12-15-26 16,63-14 17-16,45-16-19 0,57-15-5 15,49-5-8 1,22-7-35-16,93-2 39 0,63-2 6 16,75-38-3-16,32-11-6 15,-5-3-11-15,-32 3 0 16,-48 12 13-16,-57 13-4 16,-46 12 5-16,-57 11-2 15,-31 3 3-15,-9 0-2 16,-49 12-21-16,-57 21 22 15,-45 12 17-15,-23 6-17 16,-26 3 4-16,9 1 9 16,-4-1-11-16,35 2 12 15,13 0-14-15,45-2 8 16,44-8-10-16,50-10 2 16,16-13-18-16,99-20 15 0,71-3 6 15,44-15-1 1,18-26-2-16,0-2-4 0,-58 9-5 15,-40 13 7-15,-53 13 2 16,-54 6-1-16,-26 2 1 16,-9 0-2-16,-75 25-3 15,-41 17 5-15,-26 9 13 16,-40 6-11-16,-9 5 0 16,-22 6 27-16,-5 8-22 15,5-5 26-15,22-5-10 16,66-20-22-16,50-19 14 15,75-11-15-15,9-9-30 16,115-7 23-16,58-3 14 0,67-39 2 16,31-7-9-16,-14 10 5 15,-43 8-7-15,-41 11 2 16,-71 8 0-16,-53 7-2 16,-36 5 1-16,-22 0-1 15,-67 23-2-15,-39 16 4 16,-37 6 11-16,-12 4-9 15,4-7-2-15,13-1 15 16,27 3-10-16,4 1-1 16,32-6 1-16,26-7 0 15,27-6-10-15,22-10-3 16,0-2 4-16,49-2-6 16,26-9 2-16,23-3 8 15,26 0 0-15,41-26 6 0,26-10-6 16,0 4 0-16,0 1 0 15,-27 11-2-15,-39 12 2 16,-59 8 0-16,-39 0 0 16,-27 25-12-16,-67 32 11 15,-57 20 2-15,-49 13 0 16,-27 3 7-16,-9-2 5 16,-13-12 5-16,31-15 14 15,35-14-14-15,54-19 7 16,35-14-16-16,45-9-7 0,22-5-4 15,49-3-19 1,58 0 21-16,44-26 5 0,22-11 5 16,0 0-20-16,-8 12 10 15,-41 11-7-15,-40 12 3 16,-35 2 1-16,-40 0-2 16,-9 2-4-16,-49 23-18 15,-35 10 27-15,-49 1 0 16,-14 4 2-16,5-6 8 15,-14 3-9-15,14-6 6 16,18-3-1-16,30-5 1 16,37-9 6-16,26-8-13 15,31-1-4-15,0 0-9 16,66-5 0-16,59 0 13 16,48-5 6-16,36-32 1 0,13-2-14 15,-13 5 6-15,-27 14-3 16,-18 9-3-16,-31 5 7 15,-26 6 0-15,-40 0-2 16,-27 0 6-16,-31 20-6 16,-9 11 2-16,-31 20 0 15,-63 17 3-15,-52 14 6 16,-32 6 0-16,-26 3-1 16,-14-9-6-16,-13-3 17 15,0-6-16-15,22-5-1 16,45-17 14-16,70-14-15 15,54-17 7-15,40-6-8 0,49-10-12 16,76-4 12-16,48 0 2 16,36-30 3-16,13-1-7 15,-22 3 5-15,-49 9-3 16,-36 1 0-16,-57 10 9 16,-27 5-11-16,-22 3 2 15,-9 0-3-15,0 0-1 16,0 9-1-16,-49 21 5 15,-9 7 10-15,-26 12-4 16,-40 8-2-16,-23 14-4 16,-35 4 3-16,-27 7-5 15,-4-2 4-15,35-9-2 16,49-21 7-16,76-15-5 16,53-15-4-16,35-18-16 15,99-2 18-15,57-16 10 0,40-21-10 16,0-6 0-16,-9 6-6 15,-31 3 10-15,-40 2-4 16,-18 4 0-16,-35 9 4 16,-14 7-2-16,-26 4-2 15,-27 8 0-15,-22 0-5 16,-9 0-1-16,0 26 5 16,-75 22-2-16,-50 16 6 15,-39 13 6-15,-49 5-9 16,-5-2 0-16,18-10-1 0,36-21 8 15,48-10-3 1,58-13-4-16,41-7 4 0,17-5-10 16,17-5-6-16,72-9 12 15,45 0 4-15,25-5 2 16,15-18-5-16,-1 3-1 16,-31 6 7-16,-17 2-7 15,-19 4 0-15,-8-1 0 16,-31 4-2-16,-32 5 5 15,-13 0-6-15,-22 0 0 16,-22 34 2-16,-62 17 0 16,-41 17 1-16,-39 8 0 15,-9 0-3-15,-18-6 11 0,22-6-8 16,13-8 0 0,50-22 8-16,39-9-7 0,49-13-1 15,18-6-7-15,18-6-2 16,71 0 9-16,53-18 7 15,22-24-7-15,19 0 8 16,-32 2-7-16,-27 11-1 16,-35 11 0-16,-54 10-5 15,-17 8 5-15,-18 0-4 16,-35 8-5-16,-63 25 9 16,-26 18 14-16,-28 6-14 15,-21 2 1-15,0 3 1 16,-9-2 1-16,9 3-3 15,21-10 0-15,37-14 8 0,66-11-1 16,40-10-7-16,9-7-8 16,76-8 6-16,70-3 4 15,54-20 2-15,58-24-4 16,31 17 1-16,-5 2-1 16,-13 19 0-16,-40 6 0 15,-62 0-4-15,-45 6 4 16,-53 19 0-16,-44 1 0 15,-27-3-6-15,-9 10 6 16,-49 1 3-16,-39 9-2 16,-6-1 12-16,-21 3-13 15,-23 1 6-15,-4 4-2 16,-4-1 2-16,4-4 0 0,35-8-6 16,50-11 8-1,35-1 5-15,31-7-13 0,40-5 0 16,66-13 5-16,36 0-1 15,41-25-1-15,8-18-3 16,-27 12-19-16,-40 11 16 16,-39 9-9-16,-45 11 12 15,-31 0 0-15,-9 3-13 16,-9 28 13-16,-49 9 6 16,-31 10-4-16,-22 14 4 15,-27-6-4-15,-4 8-2 16,0-2 3-16,-5 1 2 15,5-2-5-15,0-1 0 0,35-14 6 16,50-14 8-16,48-9-14 16,18-13-4-16,97-12 2 15,54 0 4-15,36-45 7 16,4 3-9-16,-9 4-19 16,-18 13 15-16,-40 10-7 15,-17 10 11-15,-50-1 0 16,-26 4 3-16,-22 2-3 15,-18 0 0-15,0 0-8 16,-9 16 8-16,-71 25 1 16,-22 4 2-16,-44 15 1 15,-37-1 2-15,-17 0-6 16,-8-3 0-16,3-7 5 16,36-11 7-16,54-14 0 0,57-10 5 15,49-14-15 1,18 0-1-16,76 0-1 0,48-29 8 15,62-21-4-15,5-10-2 16,0-8-2-16,-27-2-5 16,-21 2 1-16,-37 3 1 15,-26 11 3-15,-45 8 0 16,-13 13 4-16,-31 4-3 16,0 9-1-16,-31 1 0 15,-53 5-3-15,-40 8 1 16,-41 6 2-16,-17 0 0 15,-9 0 2-15,9 0-4 0,13 0 2 16,13 0 0 0,59 0-2-16,30 0 12 0,40 0-10 15,27-8 0-15,18-13-18 16,80-11 17-16,44-6-6 16,40-12 7-16,18-8-2 15,-9 7 5-15,5-3-3 16,-45 6 0-16,-27 6 7 15,-48 6-8-15,-27 7 1 16,-49 12 0-16,0 3-4 16,-76 10 4-16,-48 4-7 15,-50 11 2-15,-26 27 5 16,-22-1-3-16,13-6 3 0,18-6 0 16,18-8-3-1,58-6 4-15,39-7-1 0,54-4 2 16,22 0-2-16,89-4 0 15,71-35-1-15,62-12 3 16,27-9-4-16,-1 4 6 16,-17-1-4-16,-31 9 0 15,-57 11 7-15,-37 12-7 16,-57 8 0-16,-40 11-10 16,-9 6 8-16,-58 0-19 15,-35 6 13-15,-45 22-2 16,-4 0-5-16,-9 1 14 0,-13-1 1 15,21-3 0-15,-21 4-5 16,13 2 12-16,4 2-7 16,14-1 0-16,58-15 2 15,26-3-2-15,49-14 0 16,9 0-18-16,66 0 15 16,49-19 5-16,32-25-2 15,35-3 0-15,0-4 9 16,-18 8-8-16,-39 9-1 15,-37 12 0-15,-52 11-7 16,-45 7 7-16,0 4-5 16,-102 0-20-16,-45 23 20 15,-53 20 5-15,-31 2 0 16,4 0 2-16,36-5 2 16,27-12-4-16,40-5 2 0,48-13 6 15,36 0-5-15,31-2-5 16,9-5 2-16,27 2-3 15,53 7 3-15,22 0 0 16,22-7 1-16,1 1 1 16,-1 2 7-16,-17 1-8 15,-32 2-1-15,-35 3-9 16,-31 9 3-16,-9 8-19 16,-66 3 25-16,-32 6-4 15,-27-1 11-15,-8-7-3 16,-9 1-3-16,18-1 1 15,26-6 20-15,22-4-12 0,27-3-4 16,32-10-1 0,17 0-5-16,0-7-9 0,40-2 3 15,44 0 6-15,32 0 18 16,26-6-18-16,4-8 0 16,-21 1-3-16,-41 7 9 15,-26 2-6-15,-31 4 0 16,-14 0-2-16,-13 0-1 15,0 0 1-15,-13 4 2 16,-23 15 11-16,-31 13-7 16,-21-4 6-16,-6 6-10 15,-12 0 4-15,8 8-9 16,5-10 7-16,26-7-2 16,18-4 0-16,31-17 0 15,18-4-3-15,0 0-5 0,67 0 8 16,48-4 3-16,19-24-3 15,8-2 0-15,-18 10 2 16,-26 3 3-16,-31 6-5 16,-32 11 0-16,-13 0 3 15,-22 0-3-15,0 0 0 16,0 0-4-16,-66 31 4 16,-32 16 6-16,-17-1-3 15,-19 0-2-15,19-6 4 16,8-7-7-16,32-7 2 0,26-6 0 15,13-3-2 1,27-11 2-16,9-6 0 0,0 2-1 16,0-2-17-16,36 0 18 15,53 0 5-15,26-20-5 16,36-17 8-16,14-2-3 16,-14 2-5-16,-18 5 0 15,-35 19 2-15,-40-4-2 16,-32 14 0-16,-26 3 0 15,0 0-3-15,-9 0 5 16,-57 0-4-16,-28 6 2 16,-21 16-16-16,-23 1 12 15,14-11 4-15,13 2 0 0,13-14-1 16,13 0 9 0,28 0-8-16,17 0 0 0,22 0 7 15,18-20-7-15,36-17 0 16,79-28 0-16,49-15-2 15,36-2 5-15,0 6-3 16,-4 5 0-16,-36 12 6 16,-27 11-7-16,-35 8 1 15,-32 12 0-15,-48 8-2 16,-18 9 9-16,0-3-6 16,-27-1-1-16,-21 1-1 15,-28 0-3-15,1 3 4 16,-5 0 0-16,-14 2 1 15,-3 3-1-15,3 0 0 0,-21 6-4 16,-10 0 10-16,-21 0-5 16,12 0-1-16,19 6 0 15,39 0-7-15,41-6 18 16,22 0-11-16,13 0 0 16,31-12-4-16,53-25 1 15,49-8 3-15,23-8 0 16,-5 4-4-16,-5 1 4 15,-30 0 0-15,-5-6 0 16,-13-3 9-16,-14-1-8 16,-4 3-1-16,-35 16 1 15,-14 14 6-15,-31 2-6 16,0 6 12-16,-9 2-13 0,-40 1 3 16,-27 9-7-1,-30 5 4-15,-10 0 0 0,-8 0-5 16,8 17 5-16,-8 0 0 15,22 5 0-15,-5-2 1 16,18-3-1-16,23-5 0 16,30-7 2-16,5-2-5 15,13-3 5-15,9 0-2 16,9 0 2-16,0 0 1 16,0 0-6-16,27-21-1 15,53-17 4-15,31-7-8 16,45-4 8-16,8-7 0 0,-4 10 0 15,4 4 5 1,-39 5-4-16,-32 11-1 0,-35 12 2 16,-36 3-3-16,-22 11 5 15,0-3-2-15,-22 0 11 16,-45 3-13-16,-35 0-5 16,-36 0 3-16,-4 20 2 15,-9 5-4-15,-5 1 4 16,23-3 0-16,0 1-1 15,26-3 10-15,10-4-9 16,39-11 0-16,31-4 6 16,9-2-11-16,18 0 5 15,0 0 0-15,0 0-1 16,36-8-5-16,71-31 6 16,57-10 0-16,36-2 3 0,9-5-8 15,4 5 5-15,-22 6 0 16,-27 2 2-16,-53 9 4 15,-31 9-6-15,-35 5 0 16,-45 6 6-16,0 5-4 16,-27 0-2-16,-48 7-16 15,-41 2 16-15,-26 0-16 16,-22 2 16-16,-1 19-4 16,5-1 7-16,-4 5-8 15,22-3 5-15,17 1 0 16,19-9 1-16,39-5 3 15,27-6-2-15,13-1-2 0,27-2 2 16,0 0-10-16,0 0 8 16,58 0-5-16,35-11-3 15,32-12 14-15,39-5-6 16,9 3 0-16,-13 3 6 16,-13 7-11-16,-45 6 5 15,-4 7 0-15,-40 2-2 16,-32 0 2-16,-26 0-2 15,0 14-18-15,-35 20-17 16,-54 14 23-16,-4 6-2 16,-32 5 12-16,1 2-6 15,8-9 19-15,1-1-9 16,-1-8 0-16,23-3 5 0,13-10 0 16,31-7-5-16,31-5 1 15,18-10-5-15,18-3-5 16,98-5 9-16,48 0 8 15,58-31-6-15,27-17 7 16,-9-2-9-16,-5-3 2 16,-52 15-3-16,-46 9 2 15,-61 15-1-15,-41 8 0 16,-21 6 8-16,-14 0-6 16,-14 0-1-16,-52 0 0 15,-37 3 9-15,-34 20-7 16,-14 8-3-16,9-6 2 0,4 1 0 15,36-2 9-15,22 0-7 16,26-4-3-16,14-6 4 16,40-1-5-16,0 3-8 15,0-7 5-15,67 4-9 16,31-10 11-16,35-3 1 16,27-3 0-16,4-25-6 15,-8-7 12-15,-45 7-6 16,-22 9 0-16,-54 4 4 15,-21 13-3-15,-14-4 1 16,0 3 0-16,-23 0 2 16,-43 3-4-16,-28 0 0 15,-30 0-3-15,-14 6 3 16,5 8 0-16,18-4 0 16,21 3 0-16,-3-8 6 0,30-2-3 15,18-3-3-15,22 0 0 16,10 0 4-16,17 0-5 15,0-16 1-15,17-19 0 16,50-8-6-16,17-8 6 16,23-2 0-16,9-1-4 15,-32 6 14-15,-17 2-10 16,-19 5 0-16,-16 0 0 16,-32 5 4-16,0-1-1 15,0 3-3-15,-58 6 0 16,-9 2 2-16,-13 9-3 15,-13 3 1-15,-14 6 0 0,-8 5-4 16,-10 0 4-16,10 3 0 16,13 0 10-16,22 0-1 15,13-3-10-15,32-2 6 16,26-2 1-16,9 5 2 16,0-9-8-16,9-12-6 15,75-14 5-15,31-17-1 16,41-2 2-16,4-1 0 15,-5 6 0-15,-30 4-3 16,-23 0 3-16,-22 6 0 16,-22 1 0-16,-41 8 9 15,-8 4-7-15,-9-3-2 16,0 3 7-16,-49 0-17 0,-17 2 10 16,-27 15-9-1,-14 5 8-15,-17 6-7 0,-1 0 8 16,1 17 0-16,-10 9 0 15,19 2-2-15,-1-8 2 16,32-4 0-16,4-7 2 16,31-3 7-16,31-3-7 15,18-3-2-15,0 0-13 16,67-3 12-16,66-28-1 16,49-9 4-16,32 3-1 15,-32 9 4-15,-31 11-5 16,-53 4 0-16,-49 9 6 0,-23 4-4 15,-26-3 1-15,0-8 1 16,0-3 23-16,-40-4-20 16,5 2-7-16,-23 1 7 15,-9 8-1-15,1 0-12 16,-41 7 4-16,0 0 2 16,-17 0-8-16,-9 0 14 15,-9 12-6-15,17 1 0 16,27-3 3-16,41-5-1 15,30-2-2-15,27-3 0 16,0 0-4-16,0 0-15 16,84-6 19-16,32-24-4 15,39-8 12-15,-4-1-9 16,-17 0 1-16,-10 1 0 16,-17-2 1-16,-1 1 3 0,-12-6-4 15,-5-1 0-15,-5 7 8 16,-35 2-6-16,-14 14-2 15,-21 3 0-15,-14 3 2 16,0-3-1-16,-49 3-2 16,-27 6 0-16,-30 3-19 15,-19 8 13-15,-21 0 7 16,-14 0-5-16,-5 28-7 16,14 9 22-16,18 0-10 15,26-3 0-15,41-14 5 16,26-7-5-16,22-8 0 15,18-5-1-15,0 0-7 0,0 0 3 16,0 0 5-16,27 0 2 16,48-21-2-16,32-16 12 15,39-8-12-15,14-1 0 16,5 4-5-16,-14 2 9 16,4 4-4-16,-21-1 0 15,-10 2 7-15,-17 4-5 16,-32 9-2-16,-48 11 0 15,-5 4-1-15,-22 7 7 16,0 0-6-16,0 0 1 16,0-2 1-16,-49 2-4 15,-26 0-13-15,-32 0 13 16,-35 17-8-16,-31 14 10 0,-19 3 0 16,-21 2 0-1,13-1 7-15,18-4-10 0,31-5 3 16,36-7 0-16,48-7-2 15,27-10 2-15,31-2 0 16,9 0 0-16,0 0-3 16,0 0 1-16,9 0 2 15,40-11 0-15,44-23-8 16,54-9 8-16,35 2 0 16,18-2-2-16,9 3 9 15,-5 0-7-15,-13 3 0 16,-31 4 0-16,-45 5-2 15,-48 11 4-15,-36 5-2 16,-31 6 0-16,-66 6-2 0,-68 0-2 16,-61 0-10-16,-23 20 7 15,-13 9 7-15,0-1 0 16,13-3 3-16,27 1-6 16,27-3 8-16,40-6-3 15,48-7-2-15,27-4 3 16,31-6 4-16,18 0-7 15,0 0-2-15,36 0-9 16,62-20 22-16,44-22-1 16,71-9-10-16,27 0 3 15,9 6-9-15,-32 5 7 16,-25 13-1-16,-46 1 0 16,-53 6 9-16,-35 8-9 0,-49-1 0 15,-9 1 4 1,0-1-4-16,-35-2 0 0,-32 2-1 15,-4 9-9-15,-5 1 18 16,-8 3-8-16,-14 0 0 16,-4 0-2-16,-14 3 2 15,-8 16 0-15,-14 7 0 16,14-3-6-16,13-4 14 16,22-4-8-16,40-10 0 15,31-2 4-15,9-3-8 16,9 0 4-16,0 0-19 15,40 0 18-15,63-11 1 0,43-20 1 16,54-1-1-16,9-1 4 16,4-4-8-16,-13 2 4 15,-9 2 0-15,-18-4 1 16,-21 3 9-16,-37 9-10 16,-48 2 0-16,-27 15 4 15,-40 2 6-15,-9 0-10 16,-67 6 2-16,-61 0-5 15,-32 0-7-15,-36 20 10 16,-12 3 4-16,3 2 5 16,23-5-12-16,31 0 3 15,23-6 0-15,43-3 1 16,37-5 2-16,26-6-3 16,22 2 0-16,9-2 7 15,0 0-16-15,0 0 9 0,0 0 0 16,0 0 3-16,0 0 1 15,0 0-4-15,0 0 0 16,22 0-6-16,13-16-1 16,23-13 7-16,31 1 0 15,13-3-11-15,5-4 6 16,-1 4 2-16,-12 3 2 16,-5 3-3-16,-23 5 2 15,-30 6 2-15,-14 9 0 16,-22-1-8-16,0 3 8 0,-22 3-33 15,-45 0-29 1,-35 0 1-16,-27 5 38 0,-4 15 15 16,8 0 1-16,1 3 5 15,9-6-1-15,39-3 3 16,18-7 7-16,40-3-1 16,18-4-12-16,0 0 6 15,0 0-1-15,18 0 1 16,31 0 5-16,36-5 4 15,21-18-9-15,36-9 7 16,23 5-4-16,8-5-3 16,-9 6 0-16,-13 8-4 15,-26-6 5-15,-10 7-1 16,-39 3 0-16,-18 3 9 16,-27 2-6-16,-22 7-1 0,-9-1 1 15,0 3 24-15,0-3-14 16,-49 3-13-16,-49 0 0 15,-35 0 0-15,-27 8 0 16,-36 18 2-16,14 2 2 16,-9-2 4-16,22-4-8 15,5 1 0-15,22-6 0 16,44-3 8-16,22-6-10 16,36-1 2-16,32-7 0 15,8 0 2-15,0 0 1 16,0 0-3-16,0 0 0 15,0 0-2-15,17 0-1 0,41 0 3 16,31-9 0-16,53-7-7 16,49-8 7-16,67-7 0 15,22-3-2-15,26-3 10 16,-30 3-8-16,-45 3 0 16,-58 8 0-16,-80 7 3 15,-62 7-3-15,-31 6 0 16,-133 3-16-16,-89 3 8 15,-76 31 8-15,-53 8-6 16,-4 1 6-16,8-1 6 16,41 1 2-16,39-7 4 15,27-5-12-15,58-5 2 16,58-9-2-16,57-9 0 0,58-4 0 16,9-4 0-16,0 0-20 15,58 0 20-15,18 0 4 16,48-12 11-16,18-5-15 15,31-9 0-15,1 1 3 16,-10-3-8-16,-4-4 6 16,-18-1-1-16,5-1 2 15,-23-3 6-15,-17 3-8 16,-23 3 0-16,-26 6 2 16,-18 11-4-16,-31 8 2 15,0 0 0-15,-9 6 7 16,0-3 0-16,9-5-3 15,17-12-4-15,32-3 0 16,22-5-9-16,13-1 9 0,14 10 0 16,8-1-3-16,-21 8 6 15,-5 4-3-15,-23 0 0 16,-17 3 5-16,-13-5-9 16,4 0 4-16,-5-2 0 15,14-3-1-15,0 5 5 16,-22 4-4-16,-5 0 0 15,-22 6-4-15,0 0 3 16,0 0-4-16,-40 0 5 16,-18 0 2-16,-17 0 0 15,-10 0-2-15,-4 0 0 16,-17 0 4-16,-5 0-7 16,-14 0 3-16,-21 6-2 0,3 8 0 15,1 0-7-15,27-6 9 16,26-1 1-16,31-7 7 15,49 0-4-15,9 0-4 16,0 0-15-16,9 0 8 16,40-4 10-16,40-15-3 15,4-7 0-15,23 3 5 16,-1-2-7-16,1-3 2 16,-1 0 0-16,10-4-2 15,8-2 5-15,0 1-3 16,0-4 0-16,-26 2 7 15,-23 10-3-15,-44 9-4 0,-31 10 0 16,-9 2-6-16,-57 4 1 16,-68 0 1-16,-48 0-4 15,-45 14 6-15,-13 15 2 16,-18-1 0-16,9 9-1 16,18 0-4-16,22 0 5 15,49 0 0-15,36-9 14 16,39-10-14-16,45-8 13 15,22-10-13-15,9 0-8 16,0 0 3-16,0 0 5 16,0 0 0-16,40 0 0 15,18-10 0-15,44-11 15 16,32-10-15-16,30-5 0 0,18-4-4 16,9-6 9-16,0 0-5 15,0 5 0-15,-18-2 7 16,-39 15-9-16,-54 7 2 15,-45 17 0-15,-26 0-2 16,-9 2 7-16,-44-1-5 16,-72 3 0-16,-57 0-5 15,-58 0-1-15,-27 17 0 16,-8 8 6-16,4-3-1 16,35 1 4-16,36-3 1 15,66-3-1-15,54-12 7 16,54-5-20-16,17 0 2 0,31 0 8 15,53 0 8 1,58-28-5-16,40-11 2 0,41-12-5 16,8 0 8-16,-23 2-8 15,-25 7 0-15,-50 11 0 16,-58 11-1-16,-43 12 3 16,-32 2-2-16,0 0 0 15,-76 1-4-15,-31 2 2 16,-17 3 2-16,-9 0-4 15,-1 0 4-15,10 7 6 16,-5 3-3-16,27 1-3 16,-5 4 7-16,14-1-10 15,22-6 3-15,27 1 0 16,12-4 1-16,32-5-1 16,0 0-19-16,9 0 14 0,49 0 5 15,58 0 3-15,26-22-3 16,53-13 5-16,14-10-4 15,0 0-1-15,-5 0 0 16,-13 6-1-16,-49 2 11 16,-35 14-10-16,-49 9 0 15,-40 5 3-15,-18 4 0 16,-40-1-3-16,-45 3-5 16,-30-3-2-16,-10 6 7 15,-17 0 6-15,18 0-6 16,-1 0 7-16,10 0-9 15,8 0 2-15,5 0 0 0,4 3-1 16,23 3 10-16,26-4-9 16,18-2 0-16,31 0-6 15,0 0 2-15,0 0-15 16,22 0 15-16,45 0 0 16,39 0 8-16,45-22 6 15,31-6-10-15,9 2 2 16,-8 3-6-16,-41 6 4 15,-44 6 0-15,-41 5 0 16,-48 6 2-16,-9-1-4 16,-58-3-14-16,-48 1-2 15,-27 3 12-15,-27 0 5 16,-14 0 2-16,1 0-3 0,0 0 9 16,22 0-7-1,-5 0 0-15,23 0 0 0,35 3 0 16,45 1 0-16,31-4 1 15,22 0-7-15,0 0-14 16,66 0 20-16,59-12-2 16,48-20 14-16,40-5-12 15,-13 0 0-15,0 4 0 16,-58 7-2-16,-35 7 8 16,-49 10-6-16,-41 0 1 15,-17 1 4-15,-8-3-3 16,-41 0-2-16,-36-1-6 15,-30 6-6-15,-36 6 6 0,-14 0 6 16,-17 0 0-16,0 0 4 16,22 6-5-16,31 0 1 15,54-6 0-15,48 0 2 16,27 0-2-16,0 0-14 16,67-3 4-16,57-26 10 15,49-8 13-15,18-2-13 16,18 0 0-16,-18 2-5 15,-18 0 9-15,-17 3-4 16,-45 3 0-16,-22 5 9 16,-31 7-9-16,-23 4 0 15,-21 8 0-15,-6-1 21 16,-8 8-15-16,0-5 11 0,0 0-8 16,-22-1-9-16,-13 0 0 15,-32 4-5-15,-22 2 11 16,-13 0-16-16,-36 0 9 15,-4 8 1-15,-9 8 0 16,4 2 3-16,23-10 0 16,40-2-3-16,35-3 2 15,40-3-4-15,9 0-2 16,0 0-5-16,0 0 8 16,58-17 2-16,35-19 0 15,31-13-1-15,1-2 0 16,12 3-5-16,-21 8 6 15,-23 2-1-15,-17 11 0 0,-36 8 6 16,-31-5-2-16,-9 8-4 16,-27-1-9-16,-62 3-6 15,-35 14-7-15,-27 0 22 16,-23 0 0-16,10 0 6 16,40 8-2-16,30-2-4 15,45 0 5-15,32-6-4 16,17 0-1-16,0 0 0 15,0 0-5-15,0 0 6 16,0 0-7-16,0 0 6 16,17 0 0-16,23-9 7 15,5-11-5-15,13-2-2 16,-9-1 0-16,-10 8 8 0,-12 7-8 16,-27 5 0-16,0 1 1 15,0 2-12-15,-66 0-8 16,-10 0 14-16,-31 0 5 15,-8 5-16-15,8 12 15 16,14-3 1-16,17-2 0 16,19-2 5-16,17-1-5 15,31-5 0-15,9-2 0 16,0-2 2-16,0 0-5 16,0 0 3-16,0 0 0 15,0 0-10-15,26 0 6 16,23-11 4-16,27-17 8 15,30-9-1-15,1 0-7 16,0 3 0-16,-23 0 2 0,-17 6-5 16,-18 8 4-16,-32 3-1 15,-17 0 0-15,0 6-5 16,-57-6-8-16,-10 3-21 16,-17 5 19-16,8 1 10 15,-4 5-8-15,22-1 13 16,14 2 5-16,22-3 0 15,13 1 2-15,9 4-1 16,0-2-1-16,0-2 8 16,0 0-9-16,0-11-3 15,18-2-1-15,30-6-5 16,10-2 5-16,9-1 0 16,8 1 9-16,-17 8-9 0,-18 3 0 15,-13 6 0-15,-14 2 0 16,-13-3 8-16,0 1-6 15,0-6-2-15,0 0 10 16,0 5-16-16,0 1 6 16,-13 2-12-16,-5 6 12 15,-9 0-15-15,5 0 15 16,4 0-8-16,9 0 17 16,1 0-18-16,8 11 9 15,0 1-4-15,0 2-8 16,0-3 10-16,35 0 2 15,14-2 0-15,9-7 7 0,17-2-7 16,14 0 0-16,-4 0 1 16,-10 0-9-16,-17 0 16 15,-27-5-8-15,-31 2 0 16,0 3-4-16,-67-3-15 16,-57 3 8-16,-32 0-26 15,-26 0 34-15,-27 0-4 16,-4 0 2-16,22 0 10 15,31 0-5-15,45 0 8 16,57 0-7-16,49 0-2 16,9 0 0-16,67 0-14 15,75-6 15-15,58-8 4 16,31 0 7-16,9-3-8 0,-9 3-3 16,-31 3 0-1,-36 4-3-15,-53 5 8 0,-40 2-5 16,-44 0 0-16,-27 0-3 15,0 0-5-15,0 0 6 16,-9 0-5-16,-31 0 2 16,-18 0 10-16,-8 9-2 15,-10 0 0-15,1-1 2 16,8 0 1-16,9 1-6 16,-9-1 1-16,1 6-5 15,8-2 6-15,0-1-2 16,18-3 0-16,0 1 7 0,23-6-9 15,17-3 2 1,0 0-5-16,0 0 2 0,0 0-26 16,0 0 29-16,0 0 0 15,0 0 1-15,0 0 4 16,0 0-5-16,0 0 1 16,0 0-9-16,8 0 18 15,-8 0-10-15,9 0 2 16,-9 0 4-16,0 0-9 15,0 2 3-15,0 10-1 16,-35 8-8-16,-14 11 18 16,-9 0-8-16,0 0 2 0,10-2 5 15,12-7-4 1,14 1-4-16,4-6 0 16,18-3-6-16,-9-6 6 0,9 1-2 15,0-5 1-15,0 4-5 16,0-3 5-16,27 1 1 15,13-3 0-15,9-1-2 16,26-2 10-16,23 0-8 16,17 0 0-16,10-8 5 15,-23 0-7-15,-22 0 2 16,-36 8 0-16,-35 0-2 16,-9 0-14-16,-44 16-1 15,-54 18 10-15,-26 11 14 16,-1 0-4-16,1-4-3 15,26-8 4-15,23-3 1 0,8-4-5 16,18 1 0-16,23-5 0 16,-6-2 4-16,6 2-4 15,17-11 0-15,9-2-11 16,0-5 10-16,0-4-14 16,18 5 15-16,31-5 12 15,17 0-3-15,10 0-1 16,-1 0-8-16,23-6 4 15,-31-2-6-15,-1 2 2 16,-17 0 0-16,-31 3-3 16,-9 3 8-16,-9 0-5 15,0 0 0-15,0 0-10 16,-9 0 5-16,-36 17 5 0,-12 6 18 16,-10-1-11-1,9 1-1-15,9-1 0 0,1-2-3 16,8 1 2-16,4-2 1 15,-4-2-6-15,22-3 0 16,9-7 0-16,9-2 0 16,0-5-13-16,0 0 12 15,0 0-19-15,27 0 20 16,40 0 12-16,22 0-6 16,26-21-6-16,9-1 8 15,1 3-7-15,-23 1-1 16,-22 10 2-16,-53 5-4 0,-27 3 2 15,0 0-17 1,-67 0 8-16,-40 3 9 0,-17 19 0 16,-18 7 0-16,9-4 4 15,17-2 0-15,1 0-4 16,8-4 0-16,31-2 7 16,27-8-4-16,32-4 1 15,17 1-4-15,0 0-28 16,57-4 28-16,28-2 7 15,30 0-3-15,19 0 7 16,21-10-5-16,5-11-6 16,5 2 0-16,-1-1 6 15,-31 0-7-15,-8 7 1 16,-32 3 0-16,-22 8 1 0,-44 2 5 16,-10 0-6-16,-17 0 0 15,0 0 3-15,0 0-5 16,0 0 2-16,0 0-10 15,-17 0 10-15,-23 8 0 16,-18 14 13-16,-27 7-13 16,-21 5 4-16,-27 6 2 15,-19 2-6-15,-3-2 0 16,22-7 2-16,17-1-2 16,41-15 0-16,35-3 0 15,22-9 2-15,18-5-8 16,0 0-12-16,0 0-3 15,0 0 17-15,18 0 4 0,31-5 9 16,17-23-1-16,41-9-1 16,17-6-6-16,27 4-1 15,14 3 0-15,-1 1-4 16,-4 10 7-16,-36 8-3 16,-26 8 0-16,-49 9 2 15,-40 0-7-15,-9 0-4 16,0 0-3-16,-40 0 12 15,-18 0 1-15,-9 15 6 16,-17 7-6-16,-14 9 3 0,-17 3-8 16,-18 9 4-1,-32 4 0-15,-4 2 4 16,-4-2-4-16,18-4 0 0,43-8 22 16,24-13-21-1,48-5 1-15,31-9-2 0,9-3-25 16,9 3 20-16,48-8 10 15,41 0-3-15,18 0 2 16,35-15 2-16,22-16 0 16,0-1-6-16,9 1 3 15,-17 0-5-15,-14 8 6 16,-27 1-4-16,-26 2 0 16,-31 9 8-16,-41 5-7 15,-17 6-1-15,-9 0 2 16,0 0 8-16,0 0-9 15,-9 0-1-15,-17 0 9 0,-14 6 6 16,0 2-2-16,13 3-13 16,0 1 3-16,-13 8-8 15,-17 3 6-15,-19 8-1 16,-4-1 0-16,5 1-6 16,17-2-1-16,13-6 4 15,23-9-6-15,13-3 8 16,9-2-28-16,0-4 11 15,40 1 18-15,18-6 0 16,18 0 3-16,8 0-3 16,14-2 0-16,-23-11-2 15,1 3 2-15,-10-2 0 16,1 2 0-16,13-3 3 0,4 0-3 16,14-2 0-16,-5-2 3 15,-4 6 5-15,-22 5-8 16,-18 3 0-16,-14 3-1 15,-17 0 8-15,-5 0-7 16,5 0 0-16,-9 0 2 16,0 0-7-16,-9 0 5 15,0 0 0-15,0 0-3 16,0 0-1-16,0 3 4 16,0 12 12-16,-18 1-11 15,0-4 11-15,-13-1-6 16,14 0-1-16,-1-1-1 15,-13 0 3-15,22-4-2 16,-9-4-4-16,18-2 4 0,0 0-7 16,0 0 2-16,0 0 0 15,0 0 0-15,0 0 9 16,0 0-9-16,0 0 2 16,0 0 4-16,0 0 4 15,0 0-10-15,-13 0 3 16,-5-2-7-16,0-4-1 15,0 0 1-15,-13 4 4 16,5 2-6-16,-23 0 3 16,-9 0 3-16,-31 0-3 15,-13 5-4-15,-22 15 12 0,8-2-5 16,1-8 0-16,39-2 10 16,27-4-10-16,31-1 0 15,18-3 0-15,0 0-2 16,0 0-21-16,18 0 23 15,31 0 2-15,27-17 6 16,8-6-6-16,5 3-2 16,-5 0 0-16,-8 4 0 15,-18 4 2-15,-10 4-2 16,-30 1 0-16,-4 7 5 16,-14 0-5-16,0 0 0 15,0 0-1-15,-14 0-3 16,-21 0-6-16,-23 7 10 0,-31 13 0 15,-4-2 1 1,-23 6 2-16,-8-2-3 0,-9 3 0 16,-10-1 2-16,-3 1 1 15,-5 4-3-15,4-5 1 16,23-1 3-16,8-3-3 16,41-9-1-16,26-2 0 15,22-6 0-15,27-3 0 16,0 0-7-16,0 0 6 15,0 0-9-15,9-6 10 16,31-19 0-16,9-6 0 16,4-12-6-16,27-5 6 0,5-8 0 15,21 2 0 1,-12 3 5-16,3 10-13 16,-21 16 8-16,-45 11 0 0,-22 12-7 15,-9 2 6-15,-67 2-24 16,-48 35 14-16,-50 14-4 15,-26 5-1-15,-9 8 11 16,9-9 5-16,18-4 2 16,40-8 6-16,53-18-6 15,44-8-2-15,36-10-19 16,36-7 19-16,93 0-2 16,30-4 5-16,55-21 6 15,3-9-6-15,-3 0-3 16,-14 6 0-16,-27 5 7 15,-49 12-8-15,-48 5 1 0,-36 6 0 16,-40 0-3 0,0 0-1-16,0 0 4 0,-40 3 14 15,-9 11-9-15,-9 3 2 16,0 0-7-16,-8-3 2 16,-1 6 0-16,-8-3 1 15,-1 3-1-15,-4-2 4 16,5 0 0-16,17-3-5 15,22-7-1-15,14-2 0 16,13-6-5-16,9 0 3 16,0 0-8-16,0 0 4 15,0 0 5-15,18 0 1 16,13 0 0-16,18 0 1 16,26-9 0-16,32-14-1 0,17 1-4 15,10-3 2-15,-1 2-10 16,-9 3 11-16,-17 9 1 15,-40-1 0-15,-32 10-3 16,-13-1 3-16,-22 3 0 16,0 0 0-16,-57 0-8 15,-19 0 8-15,-22 5 0 16,-8 12 1-16,-10-3-7 16,5 0 13-16,5-2-7 15,17-1 7-15,22-5-3 16,32-4 3-16,12 2-7 15,23-4-9-15,0 0 8 16,0 2-14-16,0 2 14 0,31 1-7 16,18-2 8-16,-13-3-109 15,4 0-284-15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0:00.819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677 688 156 0,'0'0'88'0,"0"0"11"16,0 0-10-16,0 0-8 0,-231-17 12 15,222 15-25-15,0-1 15 16,9 3-42-16,9 0-34 16,49 0 12-16,48-3-15 15,28-5 5-15,39-6 7 16,36-6-8-16,48 0 5 16,41-3-12-16,18 6-1 15,-10 3 13-15,-26 5-12 16,-40 7-1-16,-40-2 0 15,-58 4 10-15,-35-2-12 16,-41 2 2-16,-35-3 0 16,-31 3 5-16,0-9 1 0,0-2 4 15,-57-3-10-15,-50-3 8 16,-35 3-12-16,-49 2 4 16,-31 2 0-16,-36 1-6 15,-13 3 7-15,4 0-1 16,10 4 0-16,26 2 4 15,22 0-6-15,27 0 2 16,26 0 0-16,32 2-9 16,31 10 9-16,4 2 0 15,22-3 0-15,9-2-8 16,23-3 0-16,4-4 8 16,4 1 0-16,18-3-13 15,9 0 13-15,0 0 0 0,0 0-3 16,18 0-6-16,49 0 9 15,30 0 0-15,37-8 1 16,39-1-10-16,27-5 9 16,31-6 0-16,18-6-4 15,-1 1 18-15,-21 0-14 16,-54 8 0-16,-57 6 0 16,-59 5-12-16,-48 6 12 15,-9 0 0-15,-66 0-2 16,-68 20 14-16,-65 5-11 15,-15-3-1-15,-17-1 0 16,31-7-5-16,18-6 5 0,22 3 0 16,5-2-6-1,13-4 13-15,35-2-7 0,31 0 0 16,28-3 5-16,39 0-14 16,9 3 9-16,0 6-9 15,0-1 4-15,0 7-21 16,35-1 22-16,23-6-19 15,49-3 12-15,57-5 0 16,45 0 11-16,71 0 0 16,53-11-2-16,22 0 8 15,27 2-6-15,-8 4 0 16,-1-4 2-16,9-2-10 16,22-3 8-16,18-7 0 0,9 3 12 15,-31 6 1 1,-45 6-12-16,-48 6-1 0,-58 0 7 15,-67 0-7-15,-67 0 0 16,-48 0 0-16,-58-2-4 16,-9-1 20-16,-93 3-8 15,-72 0-6-15,-44 0 14 16,-39 0-20-16,-41 5 4 16,-18 7 0-16,-17 4-5 15,-14 7 10-15,-26 6-5 16,-18 5 0-16,0-3-9 15,0-3 2-15,35-3-1 16,41-4 8-16,48-5-13 16,36 1 12-16,22-3 1 0,27 6 0 15,48 0 5-15,32 0-12 16,44-9 7-16,27-2 0 16,22-9-6-16,71 0-5 15,80 0 11-15,98-13 0 16,89-19 10-16,92 0-13 15,59 1 3-15,27 3 0 16,8 5 13-16,-13 0-4 16,-23-2-9-16,-30 2 3 15,-9-2 8-15,-36 5-10 16,-58 6-1-16,-57 8 0 16,-98 4 21-16,-67 2-15 15,-75 0-2-15,-49 0-4 16,-18 5 10-16,-115 18-1 15,-67 5-2-15,-107 3 0 0,-75-3-5 16,-58-2 3-16,-27-3-5 16,-13 8 0-16,-9 5 7 15,-8 4-10-15,-1 5 3 16,0-2 0-16,32-4-4 16,17-1 5-16,67-6-1 15,57 0 0-15,76-6 9 16,85-7-13-16,61-7 4 15,54-3 0-15,32-1-12 16,8 4 12-16,0 2-6 0,8 5 1 16,50-1 9-1,36-8-6-15,61-10 2 0,76 0 0 16,93-16-2-16,107-27 3 16,98-10-1-16,62-4 0 15,13 4 9-15,0 4-10 16,-39 7 1-16,-59 5 0 15,-66 2-8-15,-94 10 11 16,-115 11-3-16,-97 8 6 16,-94 6 2-16,-54 0-8 15,-119 0 16-15,-93 6-12 16,-81 14 10-16,-57-6-13 16,-58 9-1-16,-49 8 0 0,-67 8 8 15,-17 12-11 1,-27 3 3-16,26-5 0 0,50-8-2 15,84-4 2-15,93-11 0 16,80-6-5-16,80-3 14 16,32-3-9-16,35-4 0 15,44-1-3-15,27-3-8 16,22 0 11-16,9 0 0 16,0-3-5-16,18-3-3 15,62 0 8-15,53 0 0 16,58-5 4-16,58-27-11 15,66-5 7-15,23-11 0 16,13-3-1-16,-14 3 6 16,-70 6-5-16,-54 10 0 0,-71 13 5 15,-75 4-13-15,-36 10 8 16,-31 2 0-16,-58 3-3 16,-88 0 11-16,-63 10-8 15,-62 25 0-15,-45-1-9 16,1-7-1-16,31-9 10 15,30-6 0-15,55-10-6 16,56-2 13-16,28 0-7 16,39 0 0-16,36 0 5 15,31 0-10-15,9-14 5 16,27-5 0-16,44-7-17 16,23-5 25-16,21-3-8 15,9 0 0-15,10 1 9 0,-10-2-20 16,1 4 11-16,-28 3 0 15,-21 2-4-15,-36 11 10 16,-14 7-6-16,-26 0 0 16,0 8 5-16,-48 0-17 15,-37 0 12-15,-48 6-22 16,0 19 22-16,-14 1-39 16,23-4 38-16,8-2-5 15,23-3 12-15,-14 0-12 16,32-3 6-16,17-6 0 15,9-2-10-15,22-3 18 16,14 2-8-16,4 2 0 16,-9-5 6-16,9 1-7 0,1 0 1 15,8-3 0-15,-9 6-10 16,-14 0 13-16,15-1-3 16,-10 1 0-16,9-4-9 15,-4 1 2-15,4-3 1 16,9 2 6-16,-9 2-10 15,9-4 13-15,0 0-3 16,0 5 0-16,-27 4 6 16,-22 5-8-16,-8 7 2 15,-19 1 0-15,9-6-9 16,10-1 14-16,17-7-5 16,22-5 0-16,-4 0 9 0,22-3-14 15,0 0 5 1,0 0-1-16,0 0-10 0,31 0 8 15,18 0 3-15,8 0 0 16,10 0 11-16,26 0-12 16,23 0 1-16,39-11 0 15,14-3 21-15,4-1-18 16,1 10 13-16,-32 5-14 16,-27 0 10-16,-39 0-15 15,-36 0 3-15,-22 11 0 16,-18 6-9-16,0 3 17 15,-36 6-8-15,-39-2 0 16,-5 2 11-16,-5 3-11 16,-30-1 0-16,-1 8 0 0,-35 4-7 15,-13 6 10-15,-10 1-3 16,1-6 0-16,31-10 7 16,35-9-7-16,50-15 0 15,48 1 1-15,9-8-12 16,9 0 11-16,71 0 0 15,44 0 0-15,27-9 13 16,49-8-13-16,22-3 0 16,9 0 0-16,18 3-4 15,-18 0 4-15,-22 6 0 16,-27-1-2-16,-49 7 13 16,-44 2-15-16,-53 0 4 15,-28 3-1-15,-8 0-9 0,-17 0 10 16,-81 25 0-1,-35 13-1-15,-41 1 18 0,-17-2-17 16,9 0 0-16,22-4 1 16,-4-1-10-16,13 2 9 15,-5 0 0-15,5 0-2 16,14-7 8-16,43-6-6 16,54-12 0-16,40-7 3 15,9-2-17-15,98 0 16 16,66 0-2-16,58-20 3 15,76-8 7-15,26-6-10 16,40 0 0-16,-9 0 5 0,-17 3-16 16,-72 5 11-16,-44 10 0 15,-66 10-4-15,-72 3 15 16,-53 3-11-16,-40-3 0 16,0 3 1-16,-31 0-2 15,-71 0 1-15,-72 20 0 16,-48 2 0-16,-26 1 7 15,-19-3-7-15,-13-3 0 16,14 3 6-16,8 0-12 16,18-1 6-16,9-1 0 15,31-1-8-15,27-2 12 16,31-8-4-16,26 4 0 0,41 3 9 16,17-1-15-1,27-3 6-15,13-2 0 16,18 4-12-16,0 0 15 0,58-4-3 15,57-2 0-15,67-6 6 16,67 0-10-16,58-13 4 16,57-12 0-16,27 0-1 15,-9-3 3-15,-27 3-2 16,-57 2 0-16,-67 3 8 16,-71 9-12-16,-71 5 4 15,-54 3 0-15,-35 3-7 16,0 0 16-16,-48 0-9 15,-55 0 0-15,-70 0 9 16,-58 0-13-16,-27 12 4 16,-21 1 0-16,-28 2-7 0,0 2 15 15,14 5-8-15,-13 4 0 16,26 2 5-16,31-5-13 16,49-9 8-16,53-2 0 15,72-10-5-15,48 1 13 16,18 0-8-16,9-3 0 15,0 0 0-15,18 3-8 16,31-3 8-16,35 3 0 16,32 3-5-16,17 2 9 15,32 1-4-15,35-1 0 16,39-2 7-16,50-6-7 16,36 0 0-16,21 0 0 0,27-29-8 15,-40-5 9-15,-26 5-1 16,-49 7 0-16,-67 11 9 15,-67 5-11-15,-57 6 2 16,-36 0 0-16,-31 0-11 16,0 0 12-16,-76 0-1 15,-57 23 0-15,-62 3 1 16,-63-1-2-16,-26-5-24 16,-36-6 22-16,-5 0-11 15,1-3 14-15,9-3 0 16,35 4-1-16,49-12 9 15,71 0-9-15,62 0 1 16,62 0 0-16,14 0 10 0,22 0-10 16,0 3 0-16,0 8-1 15,22 0 0-15,36 1 1 16,36-6 0-16,61-6 0 16,94 0-3-16,93-18 10 15,98-13-7-15,48-3 0 16,10 9 11-16,-9 5-11 15,-36 3 0-15,-13-3 0 16,0 6 6-16,-18 3-2 16,-9 3 0-16,-40 8 24 15,-58 0-28-15,-48 0 20 16,-94 10-20-16,-57 5 4 16,-58-7-5-16,-58-5 1 15,0 0 0-15,-98-1 8 16,-62 5-1-16,-71-2-14 0,-58-5 6 15,-26 0-8-15,-19 0-3 16,-12 0 10-16,8 0 2 16,36 6-5-16,31 8 10 15,80 0-6-15,58-3 1 16,57 4 0-16,54-7-11 16,22 4 11-16,58-2-7 15,66-4-7-15,58-6 24 16,89 0-10-16,63-14 0 15,48-8 4-15,31-4-8 16,-13 9 4-16,-14 6 0 16,-44 3 11-16,-13 8-9 0,-45 0 18 15,-35 0-20-15,-36 0 9 16,-30 0-1-16,-41-3-6 16,-36 0-2-16,-48-1 3 15,-40 2 9-15,-18-1-12 16,0-2 14-16,-67-1-13 15,-48 0 1-15,-27 6-2 16,-49 0 0-16,-23 0-7 16,-3 0 17-16,-6 0-10 15,50 6 0-15,40 2 5 0,66-2-16 16,50-4 11 0,17 2-4-16,35-1-4 15,98-3 8-15,89 0 0 0,45 0 0 16,53 0 13-1,4 0-22-15,-8 0 9 0,8 0 0 16,14 0-1-16,-14 0 8 16,-26 0-7-16,-41 8 0 15,-48 6 7-15,-53-5-10 16,-50-4 3-16,-39-2 0 16,-32-3-4-16,-21 0 13 15,-14 0-9-15,0 0 15 16,0 0-13-16,0 0 45 15,0 0-32-15,0 0-9 16,0 0-11-16,-31 0 9 16,-27 0-4-16,-18 0 0 15,-30 0 3-15,-19 0-9 0,-8 0 6 16,-22-3 0-16,12-2-9 16,-30-1 9-16,4-2 0 15,5-1 0-15,57 4 1 16,50-1-4-16,48 2 3 15,9 4-14-15,97 0 8 16,63-2-8-16,71-1 14 16,36-2 0-16,4-1 14 15,-4-3-22-15,-36-5 8 16,-14 0 0-16,5-4 9 16,1 5-1-16,-15 2-7 0,-25-1-1 15,-50 1 16 1,-35 2-14-16,-54 2-2 0,-13 0 0 15,-13 4 0-15,-9 3 6 16,-9-2-6-16,13-2 0 16,-13 2 10-16,0-1-13 15,0 0 3-15,0 2 0 16,0 1-8-16,18-5 13 16,-9 0-5-16,22-4 0 15,-13 0 13-15,8 1-13 16,-4 0 0-16,5 2 0 15,13-2-8-15,18 2 11 16,8 1-3-16,10 1 0 16,8 4 8-16,5-2-13 0,-13-1 5 15,-10 0 0-15,-17 3-7 16,-13-2 13-16,-23 2-6 16,-4-4 0-16,-9 2 12 15,0 2 2-15,-9-3-3 16,-57 3-10-16,-23 0 10 15,-27 0-11-15,14 0 0 16,-36 3-1-16,27 5 17 16,-27 0-19-16,-4 1 3 15,-9 2-19-15,5 6 14 16,-5-2-49-16,17 6 14 16,5-8 28-16,18 4-23 15,5-4 26-15,-1 5-1 0,-8-4 1 16,21-1-2-16,19 2 10 15,26-6 1-15,27-7-6 16,22-2 12-16,0 0-12 16,71 0-3-16,40 0 9 15,35 0 0-15,14 0 0 16,31 0 0-16,5 0-2 16,-5-8 12-16,-9-1-10 15,-22 0 0-15,-22 4 4 16,-36-3-1-16,-4 3 2 15,-32 1-5-15,1 2 15 16,-27-1-12-16,-13 3 14 16,-10 0-17-16,-3 0 9 15,-14 0-18-15,0 0 9 0,0 0 0 16,0 0-3-16,0 0 18 16,-31 0-15-16,-36 11 1 15,-17 4 13-15,-41-5-12 16,-30 5-2-16,-45 1 0 15,-31 2-7-15,-9 2 16 16,-9-7-9-16,18 2 0 16,40-9 2-16,40-1-11 15,53 1 9-15,63-6 0 16,21 5-3-16,28-1 1 16,79-4 2-16,62 0-4 15,45 0 19-15,40 0-19 0,0 0 4 16,0-15 0-16,-31 4-3 15,-36-4 10-15,-40-1-7 16,-26-1 0-16,-31-3 8 16,-19 3-13-16,-21 0 5 15,-23 0 0-15,-4-3 34 16,-9-5-29-16,0 2 29 16,0-3-27-16,-49 1 6 15,-26 2-13-15,-59 3 0 16,-61 4 0-16,-54 4-5 15,-66 1 6-15,-76 3-1 0,-80 2 0 16,-62 3-10 0,-45 3 1-16,5 0 4 0,53 0 5 15,80 0-8-15,98 0 12 16,93 0-4-16,85 0 0 16,89 0 10-16,35 0-15 15,40 0 5-15,40 0-4 16,111-13-2-16,120-5 2 15,128-14 4-15,108 4 0 16,79-3 8-16,-4 7-14 16,-44 0 6-16,-67 4 0 15,-98 6-5-15,-66 1 13 16,-90 1-8-16,-61 4 0 16,-72 3 15-16,-35 5-12 0,-40-5-3 15,-9 3 0-15,-18 2 23 16,-79-3-19-1,-37 0 1-15,-48-2-5 0,-49-1 10 16,-44 3-19-16,-32-2 9 16,-57 5 0-16,-27 0-4 15,-22 0 4-15,-9 14 0 16,-9 13 0-16,0 7 4 16,0 4-12-16,31-2-6 15,22-5 0-15,72-5 2 16,79-16 1-16,80 0 8 15,90-10 1-15,79 0-18 16,151-11 16-16,134-15-15 0,133 1 19 16,93 5-5-1,62 4 5-15,9-5 0 0,-31-4 0 16,-84 0 9-16,-94 1-10 16,-101 5 1-16,-81 5 0 15,-89-1 20-15,-57 9-18 16,-49 4 17-16,-18-1 8 15,-67 0-26-15,-106 3 21 16,-111-3-22-16,-112 0 0 16,-93 1-3-16,-66-7 3 15,-45 6 0-15,-35 3-2 16,-14 0 5-16,36 12-4 16,27 4 1-16,70 1 0 15,45 1-5-15,58 0 5 0,31-3 0 16,58 0-2-16,44-7 10 15,80-5-9-15,85-1 1 16,70-2 0-16,54 0-13 16,133 0 13-16,147 0 0 15,142-18-4-15,160-20 15 16,120-7-27-16,44-9 9 16,-35-3-36-16,-116 7 37 15,-129 4-4-15,-137 7 10 16,-107 10-2-16,-89 9 11 15,-93 15-9-15,-49 5 0 16,-116 0 5-16,-97 5-12 16,-93 27 7-16,-76 7 0 0,-67 0-7 15,-58 2 14-15,-21-4-7 16,3-6 0-16,46 2 3 16,39 7-11-16,53-1 8 15,72 4 0-15,57-4-7 16,76-7 15-16,75-10-8 15,81-8 0-15,26-1-6 16,66-8 0-16,125-5 6 16,107 0 0-16,133-12 0 15,84-21 13-15,72-4-13 16,4 0 0-16,-54 10 2 16,-84 5-6-16,-119 14 4 0,-126 6 0 15,-92 2-6-15,-107 0 5 16,-54 5 1-16,-137 29 1 15,-115 11 13-15,-108 4-18 16,-43-4 4-16,-41-3 0 16,-9-2-3-16,27 2 10 15,40 4-7-15,67-5 0 16,89 0 5-16,101-16-16 16,90-5 11-16,84-6 0 15,75-11-13-15,125-3 24 16,116-5-11-16,115-40 0 15,97-10 11-15,68-2-20 16,-5 12 9-16,-54 12 0 0,-115 13-3 16,-137 8 8-1,-112 7-5-15,-106 1 0 0,-67 4 1 16,-76 0-1-16,-106 4 0 16,-67 13 2-16,-57-6-8 15,-37-6 13-15,-21-5-7 16,-22 0 0-16,-14 0 8 15,4 0-8-15,14 0 0 16,0 0 0-16,27 0-14 16,30 0 17-16,46 0-3 15,52 0 0-15,54 0 13 16,66 0-21-16,49-8 8 0,58-6 0 16,31-6-5-16,121-8 4 15,96-9 1 1,117-6 0-16,48-2 8 0,53 2-9 15,-13 10 1-15,-62 1 0 16,-84 7-9-16,-134 5 13 16,-97 9-4-16,-76 6 0 15,-116 5 7-15,-101 0-8 16,-81 5 1-16,-58 18 0 16,-26-6-5-16,0-3 6 15,-4 0-1-15,-5-6 0 16,18-2 10-16,39-3-15 15,46-3 5-15,88 0 0 0,62 0-4 16,85 0 7 0,53-6-3-16,26-13 0 0,125-12 0 15,103-15-1-15,97-5 1 16,71 0 0-16,26 9-11 16,-3 4 18-16,-63 13-7 15,-76 8 0-15,-75 6 11 16,-89 8-18-16,-75 3 7 15,-40 0 0-15,-27 0-15 16,0 0 18-16,-54 0-3 16,-34 9 0-16,3 2 11 15,-4 0-11-15,23 0 0 16,8-2 1-16,22-1-13 16,14 4 13-16,22-6-1 15,0 5 0-15,31 0 2 0,76-5-2 16,62-6 0-16,53 0 3 15,36-9-16-15,30-16 13 16,10-6 0-16,9 0-3 16,8-1 8-16,-8-1-6 15,-23-1 1-15,-13 2 0 16,-31 4-6-16,-14-3 6 16,5 6 0-16,0 2-1 15,9 3 16-15,-9 3-15 16,-22 3 0-16,-18 0 6 15,-35 2-7-15,-63 1 1 16,-35 6 0-16,-49-2-4 16,-9 5 11-16,-9 2-7 0,-58 0 0 15,-31 0 10-15,-35 0-16 16,-18 0 6-16,-13 6 0 16,-10-3 4-16,14-3 7 15,14 0-11-15,30 0 0 16,50 0 3-16,39 0-6 15,27 0 3-15,93-9 0 16,81-5-12-16,66 2 14 16,48 1-2-16,10 3 0 15,-23-1 6-15,-26 0-14 16,-49 4 8-16,-53 2 0 16,-72 3-6-16,-57 0 18 15,-18 0-12-15,-93 0 0 16,-63 0 11-16,-44 0-22 0,-57 3 11 15,-41 6 0-15,-26 2 0 16,-23-3 9-16,-17 4-9 16,22-1 0-16,13-2 2 15,22 1-8-15,67-1 6 16,49 3 0-16,89-6-11 16,62-1 7-16,40-5 4 15,107 0-37-15,53 0 22 16,62 0 7-16,27-9 8 15,26-10 0-15,-4 1-6 16,5 4 12-16,-27 3-6 16,-27 0 0-16,-40 5 1 15,-67-3-8-15,-57 7 7 0,-58-1 0 16,-22 3-10-16,-89 0 14 16,-102 0-4-16,-76 9 0 15,-36 5 8-15,-30 3-12 16,-9-1 4-16,4 2 0 15,13-5-13-15,50 2 21 16,57-7-8-16,58-5 0 16,57-3 5-16,59 0-9 15,48 0 4-15,18 0 0 16,49 0-6-16,84-8 0 16,107-6 6-16,84 0 0 0,58-1 8 15,58 7-9-15,4 5 1 16,-13-3 0-16,-31 3-9 15,-18-8 11-15,-17-3-2 16,-28-3 0-16,-21-3 13 16,-50 6-20-16,-35 2 7 15,-58 8 0-15,-39-4 1 16,-28 7 8-16,-39-2-9 16,-40 3 3-16,4 0 11 15,-22 0-1-15,-9 0-1 16,0 0-10-16,0 0 7 15,0 0-6-15,-40 0-3 16,-45 0 0-16,-48 16 17 16,-49 7-22-16,-40-3 5 15,-18 3 0-15,0-6-6 0,31-3 6 16,27-5 0 0,66-7-1-16,59-2 12 0,57 0-28 15,17 0 17-15,90 0-3 16,66 0-7-16,45-11 10 15,13-6 0-15,-9 6-2 16,-4-1 16-16,-5-2-20 16,-22 3 6-16,-9-3 0 15,-17 0 0-15,-32-2 1 16,-40 6-1-16,-35-1 0 16,-18-1 14-16,-22 0-14 15,-18 5 4-15,0-4 4 16,0 4-3-16,-67 5-4 0,-31 2-1 15,-44 0 0-15,-9 9 6 16,-22 4-6-16,-9 2 0 16,17-4 0-16,14-2-2 15,36-4 2-15,39-5 0 16,36 0-4-16,23 0 19 16,17 0-15-16,0 0 0 15,35 0 0-15,54-8-10 16,44-7 10-16,32 1 0 15,3 5-8-15,-12 4 21 16,-23 3-13-16,-17-1 0 16,-10-1 2-16,-21-1-8 0,-10-1 6 15,-8-5 0-15,-9 0-4 16,-18-3 14-16,-14 2-10 16,-12 7 0-16,-14-4 5 15,0 6-7-15,0 3 2 16,-31 0 0-16,-45 0-9 15,-48 0 21-15,-23 12-12 16,-13 15 0-16,-13-4 3 16,8 0-15-16,23-3 12 15,27-9 0-15,48-5-3 16,40-3 15-16,27 0-14 16,27 0 2-16,80-3-5 0,44 2 2 15,40 1 3-15,4-3 0 16,-17 3-4-16,-22-3 11 15,-41 0-7-15,-31 0 0 16,-44 0 7-16,-13 0-17 16,-27 0 10-16,0 0 0 15,-27 0-9-15,-61 6 20 16,-46 17-11-16,-48 2 0 16,-27 3 9-16,-57 6-18 15,-63 0 9-15,-35 4 0 16,-18-2-6-16,26-9 13 15,58-7-7-15,107-11 0 16,89-4 8-16,71-5-17 0,31 0 9 16,76 0 0-1,97 0-8-15,85-19 17 0,79-9-9 16,45-1 0-16,0 0 9 16,-35 7-12-16,-40 6 3 15,-41-1 0-15,-53 5-3 16,-53 6 3-16,-35 1 0 15,-54 2 0-15,-36 3 10 16,-17-3-16-16,-5 3 6 16,-13 0 0-16,0 0-14 15,-48 0 18-15,-50 11-4 16,-44 15 0-16,-32 8 16 16,-34 2-20-16,-55 10 4 15,-39 5 0-15,-44 3-13 0,-19-4 20 16,1-7-7-16,40-6 0 15,53-9 10-15,71-5-10 16,67-6 0-16,66-9 0 16,67-3-15-16,0-5 11 15,107 0 4-15,84 0 0 16,66-28 12-16,77-5-15 16,39-7 3-16,0 6 0 15,-27 0-5-15,-57 9 11 16,-40 8-6-16,-67 3 0 15,-48 8 10-15,-50 3-14 16,-26 1 4-16,-18-5 0 16,-23 5-13-16,-8-1 16 0,-9 0-3 15,0 0 0-15,0 3 11 16,-57 0-11-16,-68 0 0 16,-35 31 0-16,-62 15-7 15,-44 5 8-15,-23 8-1 16,0-5 0-16,40-3 9 15,67-14-12-15,89-16 3 16,44-3 0-16,49-9-12 16,9-4 6-16,80-5 6 15,71 0-6-15,71-2 23 16,57-29-15-16,28-6-2 16,17-3 1-16,-18 4-5 0,-8 4 4 15,-36 12 0-15,-53 9 0 16,-63 5 1-16,-62 6-4 15,-44 0 3-15,-49 0-2 16,0 3-4-16,-84 14 11 16,-40 3-5-16,-23 3 6 15,-22-6 9-15,5-2-18 16,-10 3 3-16,23 2 0 16,-4 5-5-16,22-1 5 15,26-5 0-15,14-1-3 16,44-9 8-16,22 1-5 15,27-1 0-15,0-4-4 16,45-5-4-16,43 0 10 0,37 0-2 16,26 0 0-16,4-8 11 15,-21-9-11-15,-19 0 0 16,-48 8 2-16,-27 4-12 16,-31 2 10-16,-9 0 0 15,0 3-2-15,0 0 2 16,0 0 0-16,0 0 0 15,0 0 6-15,0 0-17 16,0 0 11-16,0 0 0 16,-23 11-4-16,-12 12 16 15,-32 7-12-15,-30 5 0 16,-19 5 6-16,-8-3-14 16,30-4 8-16,28-10 0 15,35-3-5-15,22-8 5 0,9-4-2 16,0 1-1-16,40-8-6 15,35-1 3-15,19 0 6 16,30 0 0-16,14 0-8 16,4 0 17-16,-18 0-9 15,-30 0 0-15,-37 0 2 16,-26 0-13-16,-13 0 11 16,-18 0 0-16,0 4-2 15,-35 7 9-15,-23 3-7 16,-31 1 0-16,5-1 14 15,-5-1-23-15,4 2 9 16,19 2 0-16,26 0-8 16,22 0 15-16,9 0-7 0,9-4 0 15,9-1 2 1,40-9-12-16,17-3 10 0,28 0 0 16,3 0-10-16,10 0 10 15,-5 0 0-15,5 0-4 16,-32 0 14-16,-17 0-15 15,-27 6 5-15,-13 0 0 16,-9-1-10-16,-9 1 15 16,0 3-5-16,-49 5 3 15,-18 2 11-15,-17 1-7 16,0 3-7-16,4-3 0 16,13 3-11-16,9-3 15 0,23-3-4 15,4-5 0-15,31-4 10 16,0-5-21-1,0 0 11-15,48 0 0 0,28 0-12 16,22-5 17-16,-5-15-5 16,-13 0 0-16,-13 0 14 15,-32 0-15-15,-13 3 1 16,-13-2 0-16,-9-7 3 16,0-2 1-16,0-1-4 15,0 2 0-15,-40-2 13 16,-9 1-18-16,-8-1 5 15,-10 1 0-15,0-3-4 16,-8-1 6-16,-1-2-2 0,19 1 0 16,8 2 10-16,22 3-9 15,27 5-1-15,9-5-4 16,58 2-11-16,17 0 13 16,5-2 2-16,-5 3-3 15,-26 8 17-15,-9-3-14 16,-14 7 0-16,-12-5 1 15,-14-2 6-15,-1 0 0 16,-8-8-7-16,0 0 1 16,0-7 15-16,0 1-16 15,9 3 0-15,-9 9 0 16,0 2-5-16,0 6 5 0,0 0 0 16,-26 5-5-16,-23-2 7 15,-9 2-3 1,-9-2 1-16,1-5 0 0,17 1-5 15,9 3 6-15,13-1-1 16,18 4 0-16,9 0 7 16,0-2-15-16,0 3 8 15,0-1 0-15,9 1-15 16,9 2 17-16,-18 3-2 16,9 0 0-16,-9 1 10 15,0-4-12-15,-9 0 2 16,-27 3-1-16,-12-2-10 15,-1-1 12-15,9 0-1 0,-5-2 0 16,-4 2 8 0,9-3-8-16,14 7 0 0,4-1 2 15,22 3-4-15,0-3 2 16,22-3-4-16,36-8-5 16,17-5 11-16,9-1-2 15,-4-3 0-15,-13 5 5 16,-31 7-11-16,-14 4 6 15,-13 4 0-15,-9-1 2 16,0 4 7-16,-31 0-9 16,-14 0 0-16,-13 0 2 15,1 0-13-15,8 0 11 16,0 0 0-16,9 0-4 16,13 0 12-16,10 0-8 0,-6 0 0 15,14 0 10-15,9 0-18 16,0 0 8-16,0-5 0 15,23-7-7-15,30-2-2 16,18 3 9-16,-4 3 0 16,-10 2 0-16,-30 6-4 15,-18 0 4-15,-9 0 0 16,0-3 1-16,0 0 10 16,-18 1-11-16,-31-2 0 15,-17 4 0-15,-10 0-8 16,10 0 8-16,8 0 0 15,0 6-13-15,0 17-53 16,9 2-123-16,1-4-243 16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1:30.670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715 0 379 0,'0'0'140'0,"0"0"-67"16,-284 83 0-16,209-52 2 15,26 0-37-15,9-17 3 16,22-2-3-16,18-6-16 16,0-6 17-16,0 8-27 15,75 3-3-15,68-5 54 16,70-6-28-16,62 0-3 16,63 0-4-16,44-17-25 15,0-3 13-15,-18 9-16 16,-57 2 2-16,-49-2-6 0,-85 11 4 15,-58 0 0-15,-66 0-1 16,-40 0 9-16,-9 0-10 16,0 0 2-16,-31 0 0 15,-53 0 10-15,-58 11-8 16,-41 3-2-16,-30 4 0 16,-36-10 8-16,-35 9-5 15,-45 3-3-15,-13 5 1 16,-4 6-4-16,3-5 5 15,55 5-2-15,66-5 0 16,62-9 7-16,80-2-9 16,44-11 2-16,36-1 0 0,0-3-11 15,67 0 2-15,93 0 9 16,93 0 7-16,80-3-2 16,71-14 2-16,14 4-7 15,13-5 0-15,-27-2-8 16,-57 1 8-16,-72-4 0 15,-66 9 4-15,-71 0 3 16,-72 8-8-16,-39 6 1 16,-27 0 0-16,0 0 10 15,-18 0-3-15,-70 0 6 16,-72 0-8-16,-71 25 2 16,-58 7-8-16,-44 13 1 15,-41 11 0-15,1 7-4 0,27 7 4 16,30-2 0-1,59-5 0-15,65-13 7 0,77-18-7 16,57-12 0-16,58-9-9 16,9-3 6-16,115-8-22 15,90 0 25-15,110-19-3 16,76-33 8-16,53-15-5 16,5-4 0-16,-36 9 8 15,-67 11-13-15,-97 15 5 16,-85 21 0-16,-88 3-6 15,-54 12 8-15,-31 0-2 16,-80 18 0-16,-62 27 1 0,-58 17 5 16,-49 1-6-1,-9-10 0-15,-13 2-3 0,-4-10 7 16,17-9-4-16,5-5 0 16,62-5 7-16,57-12-8 15,59-9 1-15,44 1 0 16,31-6-4-16,31 0 2 15,93 0-9-15,67 0 3 16,76-25 16-16,53-6-5 16,13-6-3-16,-9-3 0 15,-35 2-6-15,-40 2 9 16,-58 5-3-16,-76 11 0 16,-48 7 5-16,-49 9-10 15,-18 4 5-15,-58 4-6 16,-75 29-6-16,-58 10-14 0,-49 2-11 15,-45-2 25-15,-12 2 6 16,-19 0 3-16,1-8 3 16,35 0 0-16,71-17 7 15,54-1-1-15,70-7-6 16,54-7 0-16,31 4-7 16,31 2 5-16,72-5 0 15,70-6 2-15,49 0-5 16,76-6 12-16,26-25-7 15,22 6 0-15,-21-1 0 16,-59 1 3-16,-35 13-3 16,-66 6 0-16,-72 6-5 0,-35 0 5 15,-58 0 0 1,0 0 0-16,-107 12 3 0,-26 8-4 16,-67 5 1-16,-22-2 0 15,-5 2-2-15,-22 1 7 16,10-6-5-16,16-6 10 15,59 3-9-15,62-11 19 16,62 7-20-16,40 0-3 16,58 0 1-16,66-2-9 15,67-11 11-15,49 0 6 16,27 0-1-16,-5-24-10 16,-45 0-1-16,-34 4-9 15,-50 6 12-15,-35 9-51 0,-63-1-61 16,-35 6-74-1,-27 0-226-15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2:41.30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8492 454 576 0,'0'0'213'0,"0"0"-152"15,-271-150 35-15,128 111 20 16,-21 4-47-16,-9 7 33 16,-9 8-66-16,-9 14-5 15,-9 6 25-15,9 14-56 16,-9 34 18-16,-5 20-13 16,5 23 9-16,18 19 4 15,9 23-18-15,4 18 1 16,14 16 11-16,21 22-4 15,19 21-8-15,48 19 0 16,36 18 15-16,31 1-10 0,40-1-3 16,76-15 1-16,35-17 8 15,31-25-4-15,13-29-7 16,5-28 0-16,9-31 7 16,13-37-2-16,-4-31-5 15,31-34 0-15,13-11 14 16,13-57-7-16,-8-26 1 15,-14-24-5-15,-26-24 6 16,-14-23 14-16,-31-26-7 16,-22-33-5-16,-27-20 15 0,-44-16-21 15,-31-6-2 1,-49 9 0-16,-9 7 11 0,-58 17-13 16,-49 21-1-16,-35 25 0 15,-40 23-10-15,-18 31 10 16,-49 29 0-16,-22 30 0 15,-35 35 9-15,-10 24-17 16,-8 15 8-16,26 25 0 16,23 35-15-16,35 19 15 15,36 20 0-15,44 20-3 16,13 26 15-16,45 21-12 16,4 30 0-16,14 30 1 15,35 32-7-15,9 14 6 16,40 5 0-16,22-13 0 15,71-18 9-15,54-16-9 16,4-27 0-16,22-21 1 0,1-38-15 16,-23-34 14-16,-18-36 0 15,-9-32-2-15,-8-21 16 16,-1-21-10-16,28-10-4 16,21-52 7-16,27-28 0 15,9-29-6-15,4-23-1 16,-4-25 7-16,-9-23 2 15,-26-18-9-15,-32-19 0 16,-26-9 5-16,-32-4-12 16,-48 8 7-16,-27 12 0 15,0 18-8-15,-58 27 13 0,-35 12-5 16,-32 19 0-16,-30 15-3 16,-27 12-10-16,-36 21 13 15,-13 20-20-15,-9 31 2 16,9 30-100-16,40 15-33 15,31 23-143-15,36 14-337 16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03.9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58 287 547 0,'0'0'176'0,"0"0"-68"16,0 0 14-16,0 0-17 0,0 0-36 15,0 0-3-15,-58-153-42 16,58 127 5-16,18-2-13 16,22 5-9-16,-13 7 1 15,13 4-8-15,-14 7 0 16,14 5-6-16,-13 0 9 16,13 12-3-16,-14 21 0 15,6 6-1-15,-15 10-3 16,-8-3 4-16,5 4 0 15,-14-5-14-15,0-5 18 16,0-10-4-16,0-7 0 16,-14-11 1-16,14-9-7 15,-9-3 10-15,9 0-4 0,0-17 21 16,0-18-17 0,0-4 2-16,0-9-5 0,23-6 11 15,21 0-10-15,-4 7-2 16,0 10 1-16,-13 16-4 15,-10 10 5-15,14 11-3 16,-13 0 1-16,13 0-1 16,-4 26-7-16,-9 7 8 15,4 4 0-15,-4 1-6 16,0-2 9-16,-10-1-3 16,6-2 0-16,-5 1-34 15,-9-3-47-15,0-1-162 16,9-9-215-16</inkml:trace>
  <inkml:trace contextRef="#ctx0" brushRef="#br0" timeOffset="521">1053 239 602 0,'0'0'104'0,"0"0"33"16,0 0-27-16,0 0-66 15,0 0-4-15,0 0-38 16,58-49 2-16,0 47 14 0,8-4-14 16,19 1 13-16,4-1-16 15,-23 0 4-15,1 3 1 16,-18 0-3-16,-23 1-3 15,-8-1 3-15,-5-3 6 16,-4-3 0-16,0-5-4 16,-9 1 12-16,0-7 17 15,-9 0-34-15,-31 2 0 16,-9 2 0-16,-8 2-1 16,12 5 0-16,-4 3 1 15,18 3 0-15,14 3 4 16,17-2-4-16,0 2 0 0,0 0-1 15,0 0 3-15,17 0-2 16,41 0 5-16,9 14 0 16,22 0 12-16,-14 0-15 15,1 1 22-15,-10-1 21 16,-8 5-36-16,-18 1 20 16,-13 3-15-16,-27 8-9 15,0 6-10-15,-36 11-12 16,-62 0-161-16,-35 3-413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05.62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155 12 461 0,'0'0'139'16,"0"0"-17"-16,0 0 6 15,0 0-40-15,0 0-21 16,0 0-15-16,-138-9-39 16,129 9 19-16,1 0-6 15,8 0-23-15,0 0 6 16,48 0 5-16,28 0-10 16,39 4 31-16,19-4-34 15,-10 0 17-15,1 0-4 0,-28 0-13 16,-12 0 20-16,-19 0-16 15,1 0-4-15,-18 0 11 16,0 0-7-16,0 0 4 16,-23-4 9-16,-8 4-15 15,-5 0 14-15,-13 0-17 16,0 0 0-16,0 0-4 16,0 0 9-16,0 0-5 15,0 0 0-15,0 0 7 16,0 0-10-16,0-1 3 15,0 1-3-15,0 0-6 16,0 0-30-16,0 0-13 16,0 0-15-16,0 0-43 15,0 0 9-15,0 0-31 0,-13 5-14 16,4-3-38 0,-9 4-201-16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02.64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0 465 442 0,'0'0'202'0,"0"0"-85"16,0 0-15-16,0 0-7 15,0 0-33-15,0 0 6 16,0 0-28-16,0 0-3 16,67-117 22-16,-41 101-48 15,-3 7 7-15,-6 6-16 16,14 3 12-16,-13 0-19 15,9 3 5-15,4 20 0 16,5 11-10-16,-14 6 10 16,-4 5 0-16,-1 2-4 15,-3 2 9-15,-14-4-5 16,0-11 0-16,0-7 2 0,0-12-13 16,9-9 12-16,-9-6-1 15,0 0 22-15,0-3-20 16,0-22 33-16,0-9-13 15,8-2-9-15,1-5 24 16,0 2-35-16,22-6 2 16,-13 0 8-16,0-1 0 15,13 10-12-15,-22 10 0 16,9 14 4-16,13 12-17 16,-5 0 13-16,5 0 0 15,-4 29-6-15,4 8 2 0,-4 2 4 16,-18-3 0-1,0 4 0-15,-1-5-11 0,-8-4 11 16,0-9 0-16,0-7-9 16,0-9 13-16,0-4-4 15,0-2 0-15,0 0 13 16,0-14 2-16,0-15-15 16,23-8 0-16,3-2-4 15,5 2 16-15,-4 6-12 16,-9 11 0-16,4 9 2 15,-4 6-8-15,-9 5 6 16,13 0 0-16,-4 5-15 16,8 17 22-16,-3 5-7 15,-6 1 0-15,10 0 3 16,-5 5-16-16,-4-1 13 0,-9-1-38 16,0 3-13-16,-9 3-148 15,0-3-132-15</inkml:trace>
  <inkml:trace contextRef="#ctx0" brushRef="#br0" timeOffset="540">1342 569 459 0,'0'0'168'0,"0"0"-59"16,0 0 14-16,0 0-47 15,0 0-13-15,0 0-51 16,26-36-8-16,32 36 15 16,9 0-15-16,22 0 4 15,-14 0 13-15,10 0-11 16,-19 0 31-16,-8 0-24 15,-18 0-8-15,-22 0 25 16,-9 0-28-16,-9 0 17 16,0-11 21-16,0-3-33 15,0-7 23-15,-18 1-34 0,-22-2 2 16,4 2 0-16,-4 0 1 16,14 6-3-16,-5 1 0 15,13 4 10-15,9 6-5 16,9 0-5-16,0 0 0 15,0 3-7-15,0 0 7 16,0 0 0-16,36 6-6 16,21 19 12-16,23 9-5 15,5 3-1-15,-1-3 0 16,-17 0 0-16,4 0 2 16,-27-6-2-16,-4 0 0 15,-22 1 9-15,4-4-13 0,-22 4 4 16,0 5-8-1,-40 5 3-15,-44 6-72 16,-14 1-241-16</inkml:trace>
  <inkml:trace contextRef="#ctx0" brushRef="#br0" timeOffset="20306">3181 74 92 0,'0'0'141'0,"0"0"9"15,0 0 6-15,0 0-40 16,0 0 4-16,0 0-13 15,0 0-36-15,0 0 29 16,-222-70-32-16,204 70-18 16,18 0 13-16,0-4-35 15,0 4-6-15,0 0-5 16,0 0-8-16,36 0 1 16,30 0-1-16,23 4-2 15,-4 3 18-15,4 0-21 16,-23 1-2-16,1-2 0 15,-9 0 10-15,-10-1-9 16,-12-3-3-16,-5 4 0 0,-22-1 0 16,0-1 0-16,-9 0 0 15,0 3-3-15,0 8 6 16,0 1-3-16,-9 9 1 16,-49 7 5-16,0-1-3 15,-17 6 0-15,-14 2-3 16,5-2 0-1,8 0 11-15,-4-7-12 0,22-6 1 16,23-7 0-16,17-8-2 16,5-6 2-16,13-3 0 15,0 0 3-15,0 0 7 16,0 0-8-16,0 0-2 0,31 0 3 16,4 0-5-1,23-3 2-15,0 3 0 0,-9 0-2 16,17 0 2-16,-17 14 0 15,9 11 0-15,-9 6 0 16,-14 1-7-16,5-1 7 16,-22 2 0-16,-9 1-8 15,-9 0 14-15,0-3-6 16,0-2 0-16,-44-4 0 16,-14-9-2-16,-31-3 4 15,5-11-2-15,-14-2 5 16,13 0 2-16,1-7-14 15,13-11-1-15,27 1-64 16,30-1-52-16,14 5-90 16,22-2-84-16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24.3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120 60 242 0,'0'0'298'0,"0"0"-129"16,0 0-9-16,0 0-33 16,0 0-18-16,0 0-6 15,0 0-28-15,17-60-29 16,-17 60 20-16,0 0-46 16,0 0 3-16,0 0-4 0,0 0-11 15,0 0-11-15,0 23 3 16,0 17 0-16,-9 14 3 15,-8-1-3-15,-14 1 0 16,13 0 3 0,0-6 6-16,-4-5-9 0,4-10 0 15,18-4 2-15,0-9-6 16,0-6 4-16,0-6 0 16,0-2-2-16,18 2 12 15,31 1-10-15,0-3 0 16,-1 0 6-16,1 2-11 15,-13-6 5-15,13 4 0 16,-9-4 0-16,4-2 7 16,-4 0-7-16,0 0 0 0,-13 0 5 15,-10-2-8-15,6-10 3 16,-14-1 0-16,-1-1 6 16,1-4 1-16,-9-1-7 15,0-1 0-15,0 0 11 16,0 1 4-16,0 4-7 15,-9 2-3-15,1 4 12 16,-1 3-9-16,0 3 2 16,9 0-9-16,0 3 10 15,0 0-6-15,0 0-5 16,0 0 0-16,0 0-1 16,0 0 11-16,0 0-11 15,0 0 1-15,0 26-8 0,0 14 6 16,-14 16 2-16,14 6 0 15,0 4-8-15,0 1 14 16,0 1-6-16,0-2 0 16,14-7 9-16,4-6-11 15,8-10 2-15,14-12-12 16,-13-2 10-16,31-7-148 16,-9-8-260-16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36.7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254 43 719 0,'0'0'142'0,"0"0"-34"16,0 0 56-16,-239 0-45 16,221 0-33-16,4 0-26 15,14 0-21-15,0 0 9 16,0 0-40-16,49 0-4 15,18-4 23-15,13-4-22 16,4-3 10-16,-8 5-7 16,-18 0-3-16,-9 4 5 15,-23 2-10-15,5 0 0 16,-4 0 4-16,-5 0 2 16,5 0-8-16,-9 14 2 0,4 14-2 15,-4 12-3-15,-1 7 5 16,-17 10 0-16,0 3-1 15,0 2 8 1,0 1-7-16,0-4 0 0,0 0 7 16,-17-6-11-16,8 0 4 15,9-11-9-15,0-9-13 16,0-10-97-16,0-9-61 16,0-8-108-16,26-6-132 15</inkml:trace>
  <inkml:trace contextRef="#ctx0" brushRef="#br0" timeOffset="201">290 532 483 0,'0'0'234'16,"0"0"-135"-16,0 0 21 16,262-14 20-16,-137 11-38 15,8-2-61-15,-9 0-27 16,-8 1-3-16,-23 1-11 15,-35 0-24-15,-27 0-73 16,-31-5-153-16,-22 2-315 16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34.4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26 201 395 0,'0'0'226'0,"0"0"-114"16,0 0 6-16,0 0-7 16,0 0-40-16,0 0 8 15,0 0-38-15,-27-74-6 16,27 58-3-16,9-4-27 16,27 0 11-16,4 0-16 15,0 9 10-15,-14 2-14 0,-8 9 4 16,4 0 0-16,-13 0-3 15,9 18-1-15,-9 15 4 16,13 7 0-16,-13 2 2 16,-9 4-7-16,9-6 5 15,-9-9 0-15,0-11-1 16,0-10 6-16,9-4-5 16,-9-6 0-16,0 0 4 15,0 0 13-15,9 0-17 16,0 0 9-16,0-22-6 15,13-7 2-15,4-5-5 16,14-8 0-16,9-1 5 0,-13-2-6 16,13 2 1-16,-9 15 0 15,-23 9-2-15,1 15 4 16,-9 4-4-16,4 0 1 16,-4 15-7-16,9 16-4 15,-18 9 12-15,0 6 0 16,0-8-8-16,0-1 12 15,0-11-8-15,0-9 4 16,0-9-14-16,0-5 10 16,0-3 4-16,0 0 0 15,0 0 11-15,31-19-5 16,5-12-5-16,13-1-1 16,-9 1 2-16,-14 7-1 0,5 6-1 15,-22 6 0 1,9 10-7-16,-9 2 7 0,0 0-1 15,0 19 0-15,4 18-2 16,-13 0-3-16,0-3 6 16,0-1-44-16,0-4-67 15,0-9-52-15,0-3-37 16,0-6-84-16</inkml:trace>
  <inkml:trace contextRef="#ctx0" brushRef="#br0" timeOffset="268">1061 187 376 0,'0'0'158'16,"0"0"-70"-16,0 0 34 16,0 0-42-16,0 0-51 15,0 0-10-15,18-17-18 16,40 17 16-16,8 0 5 15,1 0-16-15,22-6 16 16,-14 0-22-16,-8-2 1 16,-18 3-6-16,-22 1-1 15,-27 3-30-15,0 1-33 16,0-4-71-16,-36 0-51 0,-35-1-96 16</inkml:trace>
  <inkml:trace contextRef="#ctx0" brushRef="#br0" timeOffset="455">1270 74 129 0,'0'0'154'0,"0"0"-42"16,0 0-16-16,0 0 16 16,0 0-41-16,0 0-31 15,-18-17-23-15,18 34-17 16,0 14 56-16,0 9-18 16,0 5-7-16,9 0 6 15,0 1-25-15,0-4 0 16,4-2-10-16,-13-4 7 15,9-6-9-15,-9-9 0 16,0-4-86-16,9-5-184 0</inkml:trace>
  <inkml:trace contextRef="#ctx0" brushRef="#br0" timeOffset="981">1817 193 435 0,'0'0'128'0,"0"0"-26"16,0 0 11-16,0 0-36 16,0 0-12-16,0 0-34 0,17-52-5 15,6 51-9-15,3 1-13 16,-8 0 2-16,4 0-6 15,-13 10-2-15,0 18-6 16,0 9 8-16,-9 3 0 16,0-3-1-16,0 0 11 15,0-6-10-15,0-6 0 16,0-8 2-16,0-5-4 16,0-7 2-16,0-5 0 15,0 0 13-15,0 0-9 16,0 0 80-16,0-20-31 15,0-3-20-15,0-1 7 16,22 1-32-16,-13-3 1 0,18-2 8 16,-5 3-14-1,4-1 3-15,1 3-6 0,13 7 8 16,-9 7-18-16,-4 6 10 16,-9 3 0-16,4 0-7 15,4 0 4-15,-8 20 3 16,4 2 0-16,-13 7-5 15,9 5-4-15,-9-3 6 16,-9 0-31-16,13-6-34 16,5-2-110-16,0-9-119 15</inkml:trace>
  <inkml:trace contextRef="#ctx0" brushRef="#br0" timeOffset="1508">2652 283 317 0,'0'0'250'0,"0"0"-138"16,0 0 13-16,0 0-28 16,0 0-17-16,0 0-54 15,102-51 6-15,-53 46 3 16,9 2-24-16,17 0 29 15,5-3-18-15,-13 4-15 16,-1-1 13-16,-17 0-13 0,-4-1-2 16,-14-1-1-16,-5 0 5 15,-17-1 0-15,5 1-9 16,-14-7 11-16,0 0 26 16,0-5-37-16,0 1 11 15,0-4-11-15,-31-3 12 16,-9 3-17-16,13 3 5 15,0 3 0-15,-4 3 0 16,22 3 5-16,0 2-5 16,0 3 0-16,9 0 7 15,0 3-15-15,0 0 8 16,0 0-15-16,0 3 12 16,45 14-3-16,22 3 6 0,13-1 0 15,-5 2 8-15,-8-1-11 16,-10 5 3-16,-17-3 0 15,-31 1-8-15,0 0 13 16,-9-3-5-16,0 2 0 16,-18-2-17-16,-48 0 4 15,8 0-112-15,-13-9-95 16,18 3-254-16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5:17.635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556 0 64 0,'0'0'60'0,"0"0"-24"15,0 0-16-15,0 0-15 0,0 0 4 16,0 0 28 0,-147-3-2-16,147 3 22 0,0 0 5 15,0 0-6-15,0 0-16 16,0 0-22-16,-9 0 23 16,-8 5-21-16,-15-1-6 15,6 1 14-15,-1 4-27 16,5-7 17-16,13 1 4 15,9-3-10-15,0 0-2 16,0 0-10-16,18 0 0 16,40 0 23-16,30 0-22 15,28 0 12-15,26 0-6 16,31-3-4-16,10-3 18 16,-15 4-8-16,-21 2-7 15,-23 0 9-15,-39 0-11 0,-19 0-4 16,-34 6 4-16,-15-1 4 15,-8-5-10-15,-9 3 2 16,0-3 0-16,0 3-6 16,0 0 4-16,0 5-3 15,-49 7 5-15,-26 4 24 16,-18 9-10-16,-23 1-11 16,-8 5-1-16,-23 0 1 15,5 2-3-15,-9-5 0 16,26-2-1-16,19-12 10 15,39-3-9-15,27-8 0 16,22 0-3-16,18-1-6 16,0 1-3-16,0-3-8 0,0 2 5 15,18-2-23-15,31-3 31 16,26 0 7-16,23 0 0 16,27 0-4-16,17-3 4 15,13-8 0-15,-4-1 4 16,5 4-1-16,-45 3 2 15,-13-1 3-15,-32 3 0 16,-35 3 22-16,-22 0-30 16,-9 0 4-16,-22 0 6 15,-62 20-8-15,-41 17 22 16,-39 2-20-16,-18 5 2 16,13-9-2-16,5-6-4 0,21-6 0 15,37-9 2 1,8-1 5-16,31-1-7 0,1 0 0 15,30-7 2-15,5-2-8 16,31-1 6-16,0-2-3 16,0 4-4-16,0-4-3 15,49 0 10-15,35 0-2 16,32 0 12-16,26 0-8 16,14-4-2-16,-5-3 0 15,-5 4 1-15,-30-1 5 16,-23 4-6-16,-26 0 5 15,-27 0 1-15,-23 0-1 16,-8 0-5-16,-9 0 2 0,0 0-5 16,-26 12 11-1,-50 16 0-15,-31 12 2 0,-35 5-8 16,-22 0 10-16,-9 4-12 16,-1-7 0-16,23-2 0 15,9-3 7-15,27-6-7 16,17-8 7-16,40-7-7 15,31-7 9-15,27-6-9 16,0-1-13-16,27 2 12 16,62-2 1-16,44-2 6 15,27 0-3-15,22-11 5 16,1-9-7-16,-19 8-1 16,-22 1 0-16,-35 8 2 15,-32 3 3-15,-26 0-5 0,-9 0 0 16,-13 0 7-16,-9 0 2 15,4 0-9-15,-22 0 5 16,0 0-2-16,0 0-2 16,0 0-2-16,-22 18-2 15,-54 15 3-15,-48 16 21 16,-27 2-19-16,-23-6-1 16,1 0 3-16,22-6 0 15,4-2-4-15,54-8 0 16,26-9 8-16,36-12-15 15,22-3 7-15,9-5-7 16,0 4 1-16,40-4 10 16,27 0-4-16,26 0 4 0,23 0 7 15,26-15-6 1,14-7 2-16,8 2-5 0,-22 6 14 16,-26 3-11-16,-32 5-1 15,-35 6 2-15,-22 0-3 16,-14 0 1-16,-4 0-4 15,-9 0 0-15,0 0 0 16,0 0 3-16,0 0-3 16,-9 3 0-16,-40 20 1 15,-18 9 17-15,-30 6-15 16,-19-1-1-16,-8 2 4 16,-1-2-2-16,1 3-4 0,-1-3 0 15,32-6 7-15,13-8-8 16,36-8 1-16,22-10 0 15,22-5-7-15,0 2 3 16,0-2-3-16,48 0 4 16,10 0 3-16,27 0 13 15,21 0-13-15,10 0 1 16,26-11-6-16,5 0 9 16,-5-1-4-16,-27 3 0 15,-21 7 6-15,-37-1-5 16,-17 3-1-16,-31 0 2 15,-9 0-10-15,0 0 5 16,0 0-3-16,-26 14-3 0,-41 14 9 16,-31 3 20-1,-9 4-20-15,-17 1 1 0,-9 10 1 16,0 2 0-16,-23 3-2 16,14-6 0-16,26-8 6 15,41-14-6-15,35-9 0 16,22-9 1-16,18-5-11 15,0 0 8-15,9 0-7 16,49 0 7-16,17 0 4 16,32 0 10-16,17 0-12 15,10-11 1-15,21-6-5 16,-13 3 8-16,-17 0-4 16,-28 8 0-16,-21 0 5 15,-27 6-5-15,-14 0 0 0,-12 0 2 16,-15 0-10-16,-8 0 8 15,0 0-4-15,0 0 2 16,0 6-14-16,-31 23 16 16,-44 4 21-16,-32 10-19 15,-26 2 15-15,-18 0-17 16,-5 4 0-16,5-7 7 16,18 0 1-16,26-11-8 15,41-8 0-15,26-11-2 16,40-4-3-16,0-3-2 15,49 2 6-15,35-7-6 16,49 0 14-16,23 0-2 0,8-23-5 16,-4 0 1-16,-27 6 2 15,-26 2-3-15,-18 7 0 16,-22 2-3-16,-23 4 9 16,-4 2-6-16,-22 0 0 15,-18 0 2-15,0 0-10 16,0 0 8-16,0 0-4 15,-58 25 1-15,-18 12 6 16,-30 3 8-16,-28 5-10 16,-25 6 8-16,-6 5-7 15,-8 4-2-15,22-3 0 16,35-12-6-16,27-11 10 16,45-12-4-16,35-13 0 0,9-6-8 15,0 3 7 1,45-6-10-16,43 0 11 0,15 0 7 15,21-15 0-15,23-10-7 16,-5-1 0-16,-18 7 8 16,-17 2-6-16,-41 8-2 15,-26 7 0-15,-13 2-6 16,-18 0 11-16,0 0-5 16,0 0 0-16,-9 0 3 15,0 0-13-15,0 0 10 16,0 11-8-16,-45 23 4 15,-35 9 8-15,-22 4 1 0,-13 2-5 16,-10-1 8 0,-8 3-4-16,-5-3-4 15,36-3 0-15,4-4-5 0,23-8 5 16,26-8 0-16,31-5 0 16,18-6-4-16,0-5 0 15,85-9-1-15,39 0 5 16,58-4 4-16,9-26 0 15,14-1-4-15,-46 8 0 16,-34 2 6-16,-27 11-7 16,-32-2 2-16,-8 4-1 15,-18 5 6-15,-13 3 1 16,-18 0-7-16,-9 0 0 16,0 0-5-16,0 5 4 15,-36 23 2-15,-53 10 7 0,-26-1 8 16,-19 2-13-16,-8 1 0 15,-13 2-3-15,13 4 12 16,-14 2-12-16,32-6 0 16,30-11 0-16,45-10-5 15,32-11 5-15,17-4-1 16,17 0-6-16,59 2 7 16,22-8 5-16,8 0-5 15,28 0 1-15,-10 0 0 16,-8-11-1-16,-32 2 0 15,-26 0-2-15,-9 8 9 16,-14-5-7-16,5 0 0 0,27 1 3 16,8-5-6-16,5 5 3 15,5 0 0-15,-19 5-1 16,-17 0 5-16,-22 0-4 16,-5 0 0-16,-22 14-9 15,0 14 5-15,-58 12 2 16,-48 11 2-16,-28 3 1 15,-21-1 6-15,-14 4-3 16,-26-4-4-16,4-4 2 16,31-4 0-16,13-11 0 15,54-8-2-15,35-12 3 16,27-6 4-16,22-5-11 16,9 0 4-16,0 0-6 15,31-3 3-15,45 0 5 0,48 0-2 16,27 0 1-16,22-9 12 15,1-11-13-15,-10 3 0 16,-40 6 0-16,-21 5-2 16,-32 3 2-16,-18 3 0 15,-22 0-2-15,-13 0 9 16,4 0-7-16,-22 0 0 16,0 0-2-16,0 0-8 15,0 3 8-15,-31 19 2 16,-53 13 12-16,-41 8-10 15,-39 2 6-15,-10 2-8 0,1 2 7 16,4-6-6 0,45-4-1-16,17-2 0 0,18-3 3 15,23-6 4-15,30 0-7 16,27-5 0-16,9-3-4 16,27-6-3-16,71-8 7 15,44-6 0-15,49 0 4 16,40-28 6-16,0-4-10 15,-53 10 0-15,-49 10 1 16,-54 7 1-16,-26 2-2 16,-13-1 0-16,-5 4-2 15,-5 0 6-15,14 0-4 16,-22 0 0-16,-9 0 5 0,0 0-15 16,-9 0 10-1,0 0-8-15,-36 10 6 0,-61 21 4 16,-28 11 5-16,-26 6-7 15,-22 1 9-15,8-2-10 16,6 1 1-16,21-2 0 16,22-9-4-16,41-3 11 15,26-12-7-15,22-5 0 16,27-6-12-16,18-8 11 16,49 0-1-16,30-3 2 15,28 0 12-15,8-8-10 16,9-12-2-16,-4 3 4 0,-23 3 4 15,-39 2-4 1,-9 7-4-16,-10 0 0 0,-21-2 23 16,13 2-23-16,0-1 8 15,-9 3-8-15,-31 3 6 16,-1 0-10-16,-8 0 4 16,0 0-6-16,0 0 4 15,-48 23 0-15,-46 11 2 16,-21 5 2-16,-10 1 5 15,-8 2-6-15,-5 7-1 16,-4 1 0-16,18 5-4 16,26-9 6-16,31-2-2 15,50-13 0-15,17-5-3 16,0-12 0-16,66-9 3 16,41-5 0-16,26 0 5 0,32-17-2 15,-6-13-3 1,-12 4 0-16,-22 3 9 0,-50 6-13 15,-8 9 4-15,-27 2 0 16,-31 4-4-16,-1 2 7 16,-8 0-3-16,0 0 0 15,0 0 0-15,-17 5-2 16,-63 29 2-16,-22 11 0 16,-36 6 6-16,-4 0-4 15,-9-6-2-15,13-2 3 16,36-15 5-16,26-8-4 15,36-8-4-15,31-12 0 0,9 0-1 16,0 0 1 0,0 0-4-16,67 0 1 0,17 0 6 15,41-4 6-15,21-18-9 16,-4-1-7-16,-26 0-13 16,-40 4-204-16,-45-1-551 15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5:20.99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174 313 302 0,'0'0'470'0,"0"0"-290"15,0 0-39-15,0 0-30 16,0 0-22-16,0 0-47 16,-18-28-6-16,18 28-15 15,0 0-20-15,-31 6-2 16,4 19-11-16,-13 9 12 0,0 6 11 16,31 2-9-1,0 1-2-15,9-3 0 0,0 0 7 16,49-7-10-16,9-13 3 15,9-9 0-15,-1-8 5 16,10-3-1-16,-10 0-4 16,-8-6 7-16,-9-19-1 15,-9-7 19-15,-13-4 12 16,-18-10-11-16,-1-5 16 16,-8-1-28-16,0 7 5 15,-26 4-3-15,-32 10-12 16,-9 5 2-16,10 12-6 15,-1 6 0-15,9 2-9 16,13 6 9-16,5 0-12 0,23 0-20 16,8 31-100-16,0 9-38 15,8 2-117-15,50-5-348 16</inkml:trace>
  <inkml:trace contextRef="#ctx0" brushRef="#br0" timeOffset="312">778 107 589 0,'0'0'237'0,"0"0"-83"16,0 0-17-16,0 0-9 0,0 0-56 15,0 0-4-15,-67-107-17 16,54 107-26-16,13 0-6 15,-9 14-19-15,-18 33 0 16,-13 27 6-16,14 11-3 16,3 2 7-16,15-2-10 15,8-7 7-15,0-11-10 16,0-4 3-16,40-12 0 16,0-9-4-16,-5-8 5 15,-4-9-2-15,5-11-26 16,-5-8-62-16,4-6-42 15,14 0-101-15,27-2-85 0</inkml:trace>
  <inkml:trace contextRef="#ctx0" brushRef="#br0" timeOffset="943">1160 483 268 0,'0'0'367'0,"0"0"-198"15,0 0-38-15,0 0 0 16,0 0-50-16,0 0-20 16,-18-45-5-16,36 37-38 15,9-5 4-15,13 6-22 16,0 4 0-16,-14 3 5 0,14 0-5 16,-13 0 0-1,-5 19 0-15,-4 4 3 0,-9 0-6 16,-9 3 3-16,0-1 0 15,0 1-7-15,0-1 7 16,-9-3 0-16,0-7-1 16,0-10 11-16,9-5-10 15,0 0 0-15,0 0 0 16,0 0 25-16,0-5-23 16,9-20 7-16,9-6-9 15,8 2 6-15,5 6-8 16,9 6 2-16,-22 6 0 15,0 8-8-15,0 3 4 16,4 0 4-16,-4 0-1 0,13 20-1 16,-22 6-3-16,9 1 5 15,-10-4 0-15,1-3-4 16,-9-6 4-16,0-2 0 16,0-7 0-16,0-5 3 15,0 3-4-15,0-3 2 16,14 0 1-16,-14 0 25 15,9-14-25-15,-1-14-2 16,10-3 0-16,13 0 5 16,-4-1 0-16,4 7-5 15,-4 9 0-15,-10 7-2 16,15 9 2-16,-6 0-3 16,14 10 2-16,-4 32-4 0,-5 11 2 15,-5 0 3 1,6 0-18-16,-15-4-2 15,6-10-122-15,-6-13-67 0,-8-12-163 16</inkml:trace>
  <inkml:trace contextRef="#ctx0" brushRef="#br0" timeOffset="1191">2204 67 666 0,'0'0'163'0,"0"0"-8"16,0 0-8-16,0 0-9 0,0 0-59 16,0 0-59-16,58-53 1 15,8 92-2-15,19 15 11 16,-5 3 1-16,-14 8-21 16,-8 5 14-16,-31 7-24 15,-27 14 4-15,0 7-11 16,-67 13-7-16,-31-3-158 15,5-1-366-15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5:23.91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475 198 465 0,'0'0'193'15,"0"0"-51"-15,0 0-21 16,0 0-60-16,0 0 14 16,0 0-46-16,40-37-14 15,-40 37 17-15,0 0-30 0,0 0 1 16,0 19-3-1,9 32-5-15,9 26 5 0,-5 22 0 16,-4 17 1-16,-9 21 16 16,9 6-13-16,9 10 10 15,13 0 13-15,5 6-25 16,30 5 25-16,1 7-24 16,22-2 1-16,-5 7 2 15,14 7-3-15,8 9-3 16,-3 7 0-16,21 5 10 0,0-6-13 15,10-3 3 1,12 3 0-16,5-6 0 0,14 0 6 16,-1-4-6-16,5-4 0 15,4 0 9-15,27-6-13 16,13-5 4-16,5-6 0 16,4-11 0-16,0-9 0 15,5-12 0-15,22 2-2 16,13-1 8-16,4-6-4 15,14 0-2-15,-4 3 0 16,4 3 5-16,-5-5-3 16,5-5-2-16,4-6 0 15,5-10 5-15,-22-8 1 16,4-5-6-16,-14-7 0 16,1-8 23-16,-9-14-10 0,-9 3-1 15,-18-7-4-15,-22 2-6 16,-27 7 9-16,-13 1-11 15,-13 1 0-15,-14-3 0 16,-9-3 5-16,-8-8-5 16,8-4 0-16,10-14 1 15,8-4 5-15,13-3-3 16,-4-7-3-16,5-5 3 16,-14-6-2-16,-18-6-1 15,-17 1 2-15,-31 5 4 16,-1 2-6-16,-8 0 0 15,-1-1 0-15,5 10 4 0,-4-3-4 16,-9-1 2-16,8-5 3 16,-21-1 0-16,4-7-1 15,-27-10-4-15,-4 4 0 16,-9-6-2-16,-9 3 5 16,0-3-3-16,0 0 15 15,0 0-10-15,0 0 42 16,0 0-14-16,0 0-21 15,-9-11 0-15,0-12-9 16,-22-5 0-16,-27-3 12 16,-9-14-10-16,-17 2-4 15,-5-2-1-15,-4 9 5 16,26 4-4-16,27 11-1 16,22 16 0-16,18 5 1 15,0 0 4-15,0 0-7 0,0 0 2 16,18 0-8-16,22 0 3 15,9 9 5-15,4 16 0 16,5 6-1-16,22 12 13 16,-4 0-12-16,-1 2 4 15,-8-8 3-15,-18 2-2 16,-9-2-5-16,-14-1 0 16,-17 4-2-16,-9 5 4 15,-35 4-4-15,-63 2-13 16,-35-6-171-16,-23-2-267 0</inkml:trace>
  <inkml:trace contextRef="#ctx0" brushRef="#br0" timeOffset="1367">235 328 650 0,'0'0'175'16,"0"0"-22"-16,0 0-18 15,0 0-24-15,0 0-25 16,0 0-53-16,40-20 7 16,-40 20-21-16,0 26-8 15,-40 19-2-15,-4 14 26 16,-5 3-28-16,0-5 10 15,9 2-8-15,14-2-7 16,8-9-2-16,9-17 7 0,9-11-9 16,0-12 2-16,0-8 0 15,0 0 2-15,0 0 4 16,36-24 4-16,12-29 21 16,19-11-30-16,0-18 27 15,8-17-28-15,14-11 3 16,-13-1-4-16,-10 15 8 15,-17 22-7-15,-22 29 0 16,-5 23 10-16,-13 22-13 16,18 0 3-16,30 31-3 15,10 22-7-15,22 4 12 16,4 6-2-16,14-13 0 16,-1-4 9-16,-3-7-21 15,-6-5-4-15,-30 0-160 0,-18 5-268 16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5:57.233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191 33 191 0,'0'0'303'15,"0"0"-211"-15,0 0-3 16,0 0 31-16,0 0-51 0,0 0-41 16,-94-10-7-16,152 10-14 15,44 10 53-15,36 6 27 16,31-2-33-16,35-5-4 16,14-3-29-16,22-4-8 15,9 1-3-15,-9-3 2 16,0 0-11-16,-1 0-1 15,-7 0 2-15,-24 0 2 16,-26 0-4-16,-30 0 0 16,-24 0-3-16,-25 0 6 15,-28 0-3-15,-17 0 0 16,-9 6 6-16,-18-1-8 16,-22 1 2-16,0-6 0 0,-9 0 0 15,0 0 7 1,0 0-2-16,0 0 10 0,-18 0-13 15,-49 0 1-15,-48 0-3 16,-32 0 0-16,-44 0-8 16,-36 9-2-16,-4 2 0 15,-17 3 1-15,25-2-16 16,15-4 22-16,25 0-22 16,19-5 10-16,22-1 7 15,9-2 5-15,8 4 3 16,19 0 0-16,-10 3 2 15,1 8-6-15,8-1 4 0,23 0 0 16,8-1-4 0,36-3 7-16,31-5-3 0,9 4 0 15,0 4-17-15,49 2 17 16,27 2 0-16,39-6 0 16,49-3-5-16,54-8 16 15,80 0 3-15,26-16 7 16,14-13-18-16,-14 1 4 15,-26 3-7-15,-32 2 4 16,-35 6-4-16,-48 5 0 16,-19 3 0-16,-40 4 16 15,-21 3-15-15,-15-2 18 16,-3 4-8-16,-1-2-11 0,5 2 17 16,-22-3-16-1,-1 1-1-15,1 2 1 0,-18-3 8 16,-23 3-7-16,-3 0-2 15,-23-3 4-15,0 3 0 16,0 0-3-16,0-3 8 16,0 0 5-16,-9 0-14 15,-5 3 5-15,6-3-5 16,8 3 4-16,0 0-11 16,0 0 7-16,0 0 0 15,0 0-3-15,0-2 8 16,0 2-5-16,-18-4 0 15,-13 1 5-15,-14-2-12 16,-35-1 7-16,-44 1 0 0,-18 3-6 16,-23-5 2-16,5 4 4 15,27-2 0-15,27-4 4 16,30 3-10-16,45 1 6 16,31 2 0-16,0 3-1 15,49 0-23-15,57 0 24 16,45 0 0-16,23 0 6 15,17 0-9-15,-18 0 3 16,-31-3 0-16,-26-2-1 16,-10 2 5-16,-21-3 1 15,-19 3 0-15,-8 0 0 16,-18 3 9-16,-13-2-13 16,-18 2 0-16,4 0 4 0,-13 0 3 15,0 0-8-15,0 0 9 16,0 0-4-16,0 0 10 15,0 0-15-15,0-4 1 16,-13 2 3-16,-5 2-1 16,-18 0-3-16,-12 0 0 15,-10 0 0-15,-18 0-11 16,-4 0 11-16,-13 2 0 16,-5 2-3-16,14-2 4 15,8-2-1-15,27 0 0 16,27 0 10-16,22 0-26 15,31 0 10-15,54 3 6 0,30-3-11 16,32 0 18 0,13 0-7-16,-5 0 0 0,-21 0 7 15,-41 0-15-15,-13 0 8 16,-14 0 0-16,-30 0 3 16,-5 0 7-16,-13 0-6 15,-9 0-4-15,-9 0 9 16,0 0-3-16,0 0-6 15,0 5 0-15,-67 4 11 16,-48 9-11-16,-45 8 6 16,-54 1-6-16,-12 7 11 15,-45 3-17-15,-18 6 6 16,-26-1-1-16,-10-3-11 0,28-7 16 16,39-7-4-1,58-8 0-15,67-11-1 0,53-4-5 16,53-2 6-16,27 0-12 15,0 0-4-15,67 0-26 16,48 0 42-16,36 0 0 16,40 0 8-16,40 0-11 15,18-14 3-15,9 1 0 16,-9-2-2-16,-27 1 5 16,-40 2-3-16,-31-2 0 15,-44 9 8-15,-32 2-8 16,-26 1 0-16,-27 2 1 15,-13 0-8-15,-9 0 15 16,-9 0-8-16,-71 0 8 0,-53 0-1 16,-76 14-6-16,-80 0-1 15,-44 5 0-15,-44 4-9 16,-14-1 14-16,-23 4-5 16,6 3 0-16,21-7 4 15,63 0-4-15,75-4 0 16,89-7 0-16,62-2-5 15,58-7 6-15,31-2-1 16,9 0 0-16,0 3 11 16,0-3-21-16,0 6 10 15,0 2-11-15,18 4 5 16,31 2 9-16,18-6-3 16,30 1 0-16,68-6 4 15,84-3-4-15,66 0 0 0,67-14 3 16,9-18-8-16,-27-5 4 15,-35 1 1-15,-44 2 2 16,-46 3 8-16,-56 8-3 16,-68 9 4-16,-48 6-11 15,-36 4 28-15,-31 2-24 16,0-2 13-16,-31 4 2 16,-76 0-16-16,-44 0 7 15,-62 0-10-15,-45 15 0 16,-26 7-5-16,-36 1 5 15,5 3-1-15,-1-2 0 0,18 5-3 16,32-3 4 0,44 0 0-16,53-1 0 0,31-2-10 15,27 0 1-15,4-4 3 16,32-5 4-16,17-2-5 16,45-7 6-16,13-2 1 15,22-3-27-15,54 0 18 16,48 0 6-16,40 0 3 15,76 0 3-15,36 0 2 16,61-11-3-16,23-9-2 16,36 0 3-16,-14-5 5 15,-9-7-8-15,-35 1 2 16,-45 3 10-16,-62 3-10 16,-49 11 14-16,-49 2-4 15,-35 9-11-15,-31 1 24 0,-18 2-21 16,-23 0 3-16,-17 0 8 15,4 0-12-15,-13 0-1 16,0 0-2-16,0 0 3 16,0 0-14-16,-57 2 23 15,-41 13-12-15,-53 5 4 16,-45-1-4-16,-39 1-4 16,-36 3-16-16,-53-1-21 15,-14-1 36-15,-4-5-8 16,-5-2 13-16,14-3 5 0,-5 1-1 15,5-4-4 1,27 6 0-16,39-5 1 0,72-1-8 16,84-2 7-16,62 0 0 15,49 2-9-15,26 4 2 16,81-1 7-16,44 0-2 16,80-8 11-16,49-3-7 15,71 0 11-15,22-6-4 16,5-8-4-16,-36 3 2 15,-18 5-7-15,-17-2 2 16,-19 0 4-16,-21-1 10 16,-36 3-16-16,-49 0 1 15,-35 4 22-15,-23-4-22 16,-22 3 19-16,-4 0-8 16,-31 3-10-16,-9-2 17 0,-41-2-19 15,-17 4 2 1,0 0 3-16,0-2-1 0,-57 2-1 15,-68 0-3-15,-35 0 8 16,-62 0-11-16,-44 6 3 16,-32 10-1-16,-40 7-10 15,-35 3 11-15,0-1-3 16,-27 9 2-16,-4-3-22 16,30 0 21-16,68-2-9 15,75-12 10-15,106-6-11 16,68-2 10-16,30-6-1 15,27-1 1-15,0 3-5 16,0-5-2-16,0 6 5 16,0-3-3-16,18 6-3 0,13-4 15 15,13 4-5-15,36-6 0 16,63-3 13-16,88 0-13 16,84 0 0-16,76 0 0 15,49-24 4-15,-18 6 3 16,-9-5-7-16,-58 1 11 15,-48 4-9-15,-58 6 15 16,-67 2-12-16,-31 4-1 16,-44-1 12-16,-32 7-14 15,-26 0 0-15,-22 0-2 16,-5 0 5-16,-13 0-6 0,-9 0 1 16,0 0 0-1,0 0-9-15,-40 0 20 0,-62 0-10 16,-45 0 1-1,-62 7 8-15,-40 1-17 0,-57 9 7 16,-41 0-4-16,-26 5-7 16,-9 5 8-16,18 1 3 15,8-3-1-15,50 1-15 16,30-4 13-16,36-2-9 16,49 0-11-16,27-3 21 15,22 0-15-15,35-3 17 16,23-4-1-16,26-3 10 15,36-5-11-15,13 4 2 16,9-6 0-16,0 3-8 0,40 0-16 16,35-3 24-16,50 0 0 15,39 0 8-15,63 0-8 16,79 0 4-16,50 0-3 16,39-17 30-16,-4 3-27 15,-18-6 1-15,-17 9-1 16,-50-1 3-16,-39 4 5 15,-36 8-12-15,-49 0 6 16,-31 0 1-16,-27 0-7 16,-26 0 0-16,-4 0 4 15,-23 6 1-15,-27-1 2 16,-4-2-6-16,-31-3 4 16,0 0 9-16,-9 0-12 15,0 0 2-15,-27 0 17 0,-39 0-21 16,-59-6 9-16,-39 6-9 15,-58 0 0-15,-27 0-15 16,-36 0 15-16,-21 12 0 16,-10 5-3-16,-30 2-7 15,-1-1 4-15,-4 1-8 16,5 1 4-16,13 0 4 16,13-4-1-16,53-1 7 15,36-3-4-15,71-7 8 16,54-2-4-16,66 0 0 15,31-3 9-15,9 0-22 0,22 0 8 16,53 2 5 0,41 2-9-16,35 1 18 0,31 0-9 15,58 4 0-15,58-3 6 16,44-4 6-16,31-2-12 16,14 0 0-16,-23 0-9 15,-22 0 21-15,-27-11-12 16,-35-4 0-16,-31 2 6 15,-27 2-4-15,-31 3-2 16,-31-5 0-16,-26 8 10 16,-28 3-1-16,-30 2-4 15,-36 0-5-15,-23 0 6 16,-3 0-11-16,-14 0 5 0,0 0 0 16,0-3 11-1,-49-3 0-15,-18 0-8 0,-39 3-3 16,-19 0 2-16,-8 1-5 15,-40-1 3-15,-9 3 0 16,-18 0-7-16,-23 0-1 16,-8 0 3-16,23 15-6 15,17-2-13-15,35-1 18 16,54-6 2-16,44-6-6 16,36 0 4-16,22 0-13 15,13 0 17-15,63 0-14 16,48 0 16-16,67 0-3 0,40 0 4 15,45 0-1 1,4-15 4-16,-32 4 0 0,-48-4-4 16,-35 7 5-16,-32-3-2 15,-26 2 23-15,-32 1-22 16,-8 2-2-16,-18 1 8 16,-23 1-1-16,5 4-5 15,-4-5 3-15,-9 2 3 16,4 2-9-16,-4-7-1 15,-9 3 0-15,0 2-2 16,-9 1 12-16,0 2-10 16,0 0 0-16,0-6 9 15,-27 0-17-15,-22 0 8 16,-26 1-3-16,-32 5-5 16,14 0-17-16,-5 0 15 0,22 0-6 15,10 15-26-15,26-5 27 16,31 6-2-16,9-3-15 15,18-2 15-15,30 3-3 16,28-6 20-16,0-4-2 16,21-4 11-16,-12 0-10 15,12 0 1-15,-21 0 0 16,-18 0 13-16,-1 0-8 16,-17 0-5-16,-13 0 5 15,-18 0 2-15,4 0-1 16,-13 0-6-16,0 0 0 15,0 2 5-15,0 1 1 0,0 2-6 16,-31 5 18-16,-18-2-14 16,-8 2 7-16,-1 3-11 15,0-2 0-15,5-3-5 16,22-2 5-16,22 0-10 16,9-1-4-16,0-1-18 15,9-3 31-15,40 3-5 16,8-4 6-16,10 0 1 15,0 0 5-15,-1 0-6 16,-17-4 8-16,-22 3-6 16,-18-3 14-16,-9 4-16 15,0 0 3-15,0 0 9 16,0 0-9-16,0 0-2 16,0 0 3-16,0 0 4 15,-18 0-1-15,-18 0-7 0,-13 0 4 16,-8 0-6-16,17 5 3 15,4-1-1-15,14-2 0 16,22-2-18-16,0 0 18 16,22 0-31-16,23 3 31 15,12-3 0-15,1 0 0 16,-9 0 0-16,-9 0 13 16,-13-3-10-16,4-4 13 15,-14-2 1-15,1-6-15 16,13 4 24-16,-22-3-16 15,9 3 0-15,-9 0 5 16,-9 1-5-16,0 5-6 0,0 0-1 16,0 5 5-16,0-5-10 15,-27-2 2-15,-39-1 0 16,-23 2-6-16,-13 0-8 16,-23-3-3-16,1 1 10 15,17-1-25-15,41 4 32 16,34 0-25-16,32 5 6 15,0-4 9-15,0 2-30 16,40-4 40-16,9 0-4 16,-4-5 10-16,4-3-10 15,-1 0 4-15,1-3 0 16,0 0-4-16,4-2 11 16,5-2-7-16,13-1 0 0,-17 1 6 15,-5 5-6 1,-10 2 0-16,-21 5 1 0,-9 3 22 15,-9 6-21-15,0-2 14 16,0-2 0-16,-18 4-15 16,-30-1 13-16,-37-3-14 15,-13 4 0-15,-4 0-5 16,-13 0 9-16,8 0-4 16,23 0 0-16,26 0-4 15,36 0-3-15,13 0 3 16,9 0-10-16,0 0 10 15,40 0-30-15,35-4 34 0,10-9 0 16,12-10 6-16,1 4-10 16,-31 1 4-16,-32 8 0 15,-4 1 2-15,-31 3 7 16,0 0-8-16,0 1 22 16,0-1-22-16,-31-5 9 15,-18 5-10-15,-4 1 0 16,-5-4-1-16,1 6 6 15,-10 1-5-15,9-2 0 16,9 2 3-16,18-1-7 16,14 0 4-16,17 1 0 15,0-4-2-15,40 0-22 16,53-5 24-16,22-12-4 16,19-9 11-16,-10-7-10 15,-26 5 3-15,-23 3 0 0,-26 3 0 16,-22 5 9-16,-14 4-4 15,-4 1 20-15,-9 1-13 16,0 3 17-16,-9 7-22 16,-22-5-6-16,-9 8 2 15,-13 4-1-15,-18 0-2 16,-5 0 0-16,1 6 9 16,-1 11-13-16,9-6 4 15,10 1 0-15,17-4-7 16,22-5-3-16,9 3 2 15,9-6-2-15,0 0-15 16,0 0 12-16,36 0-15 0,12 0 28 16,1 0 3-1,18-22-2-15,0-3-1 0,-1 1 0 16,-8-1 10-16,-9 7-13 16,-22 2 3-16,-5 7 0 15,-22 1 0-15,9 5 8 16,-9 3-7-16,0-3 7 15,0 3-2-15,0 0 7 16,0-3-13-16,-31 3 0 16,-5 0-8-16,-22 0 8 15,-8 0 0-15,-6 11 0 16,6 1 7-16,8-3-7 16,31-4 0-16,10-5 3 0,8 3-16 15,9-3 12 1,0 2-4-16,53-2-19 0,27 0 21 15,4 0 1-15,14 0 2 16,-31 0 0-16,-18 0-5 16,-23 0 5-16,-8 0 0 15,-9 0 2-15,4-2 5 16,-13-1-5-16,0-6 5 16,0 4-7-16,0-1 24 15,-13-2-24-15,-23 5 0 16,-21 0-1-16,-10 3 9 15,0 0-8-15,1 0 0 16,26 8 1-16,22 1-12 16,18-3 10-16,0 0-17 0,0-1 17 15,36-5-12-15,12 0 13 16,1 0 0-16,9 0 4 16,-22-11-5-16,13 2 1 15,-18-2 0-15,-14 0-5 16,-8 7 13-16,0-1-8 15,-9 5 0-15,0 0 4 16,0 0-17-16,0 0 11 16,-9 0-3-16,-40 3-7 15,-26 17-80-15,-18-1-168 16,-32 7-618-16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6:49.703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148 175 375 0,'0'0'80'0,"0"0"-16"15,0 0-22-15,0 0-2 16,0 0 23-16,0 0-34 0,-133 0 18 16,133 0 5-16,0 0-51 15,0 0 28-15,0 0-29 16,0 0 0-16,9 0 21 15,31 0-17-15,18 0-4 16,8 0 0-16,32 0 18 16,27 0-13-16,26-8-5 15,31-4 0-15,9-2 10 16,9 3-1 0,-18-1-5-16,-27 4 6 0,-21 1-3 15,-37 2 11-15,-30 5-18 16,-31 0 3-16,-5 0 3 15,-22 0-6-15,-9 0 0 16,0 0 0-16,0 0 16 0,0 0-13 16,0 0 2-16,-18-2-2 15,-53-1 18-15,-23 0-21 16,-39 3 0-16,-31 0-11 16,-10 0 26-16,-8 0-15 15,14-3 0-15,21-3 1 16,31 4-5-16,32-6 4 15,17 4 0-15,27-1-4 16,31 2 18-16,1 3-14 16,8 0 0-16,0-3-2 15,0 3-11-15,0 0 11 16,0 0 2-16,0 0-7 0,26 0 15 16,41 0-5-16,31-3-3 15,44-2 1-15,49-1-4 16,31 0 3-16,27-2 0 15,8 0-1-15,-26-1 12 16,-31 3-11-16,-53 1 0 16,-54 5 4-16,-35 0-3 15,-49 0-1-15,-9 0 0 16,0 0 1-16,-44 0 15 16,-54 0-11-16,-36 11-5 15,-39 0 6-15,-18-3-4 16,0-4-2-16,-13-4 0 15,13 0-2-15,22 0 12 0,22 0-10 16,23 0 0 0,57 0 0-16,27-6-3 0,22 0 3 15,18 4 0-15,0-2-1 16,0 2 3-16,0-1-2 16,0 3 0-16,-8 0-11 15,-10 0 2-15,9 0 9 16,-4 0 0-16,13 0-10 15,0 0 9-15,0 0-2 16,0 0-8-16,57 5-1 16,23 1 8-16,23 0 4 15,30-4 0-15,22 4-2 16,10 3 13-16,-5-1-11 16,4 4 0-16,0-4 5 0,-30 0-8 15,-32 1 3-15,-31-3 0 16,-44 1-7-16,-18-3 15 15,-9-1-8-15,0 3 0 16,-58 2-6-16,-36 9 6 16,-43 3 0-16,-23-3 1 15,-31 0-1-15,-14-3 9 16,-3 0-9-16,8 7 0 16,-14 1 15-16,23-2-31 15,58-1 16-15,35-10 0 16,63-4-4-16,35-1 1 15,18-4-2-15,57 2-8 16,32-2 26-16,17 0-10 0,32 0-3 16,26-2 0-1,27-13-3-15,-1-6 9 0,15 3-6 16,-24 3 0-16,-25 1 9 16,-32 3-9-16,-44 8 0 15,-32 0 0-15,-35 3-6 16,-22 0 12-16,-9 0-6 15,-9 0 0-15,-62 8 6 16,-40 12-5-16,-44 3-1 16,-27 3 0-16,-9-3-1 15,-1-1 7-15,1-3-6 16,18 2 0-16,22-5 8 0,22-4-8 16,45-4 0-16,35-5 1 15,40-3-10-15,9 0 11 16,0 0-2-16,0 0 0 15,0 0-17-15,40 0 14 16,36 0 3-16,39 0 0 16,27 0 2-16,40-14 3 15,9-3-5-15,1 3 0 16,-10 3 12-16,-36 5-13 16,-52 2 1-16,-28 4 0 15,-17 0-6-15,-31 0 7 16,4 0-1-16,-13 0 2 15,-9 0 9-15,0 0-2 16,0 0-9-16,-9 0 0 16,-66 12 1-16,-54 11 4 0,-49 5 1 15,-44 1-6-15,0-4 14 16,-5-3-15-16,23 1 1 16,13 0 0-16,40-3-6 15,4-4 10-15,54 2-4 16,26-9 0-16,27-4 4 15,40-5-23-15,0 3 19 16,18-1-24-16,53-2 11 16,31 0 20-16,31 0-7 15,32 0 0-15,17-5 14 16,27-9-21-16,4 1 7 16,-13-5 0-16,-9 4-2 0,-44 2 7 15,-36 6-5-15,-22 1 0 16,-41 2 9-16,-30 3-6 15,-18 0-3-15,0 0 0 16,0 0 2-16,-66 0 12 16,-41 0-11-16,-53 20-3 15,-44 0 4-15,-5 5-6 16,-13-2 2-16,40-3 0 16,8 0 3-16,50-2-3 15,22 0 0-15,35-4 0 16,18-1 2-16,31-5-15 15,5-3 13-15,13 4-24 16,0-4 18-16,22 4-32 0,36-4 38 16,26-5 0-16,32 0 15 15,17 0-13-15,32-5-2 16,8-9 0-16,-4 2-8 16,-5 1 10-16,-22-1-2 15,-35 4 0-15,-23 2 11 16,-35 4-11-16,-18 2 0 15,-22 0 1-15,-9 0-1 16,-18 0 0-16,-70 0 0 16,-46 16-12-16,-48 7 28 15,-18 3-16-15,-13-4 0 16,22 1 5-16,18-4-9 0,30 1 7 16,37-5-3-16,21-4 0 15,28 0 12-15,17-8-12 16,31 0 0-16,0 0-3 15,9-3-11-15,0 3 6 16,0 2-2-16,49-5 3 16,26 0 14-16,41 0 1 15,26 0-8-15,62 0 7 16,14-19-16-16,22 1 9 16,-18 1 0-16,-22 3 0 15,-58 6 9-15,-44 5-9 16,-40 3 0-16,-32 0 7 15,-17 0-3-15,-9 0 0 0,0 0 10 16,0-6 38 0,0-2-17-16,-35 0-11 0,-23-1-24 15,-9 6 3-15,-22 3-20 16,5 0 24-16,0 0-7 16,4 0 0-16,31 0 8 15,13 8-8-15,5-2 0 16,13 0-39-16,9 0 25 15,9 2-43-15,0 3-14 16,0 6-24-16,27 0-122 16,13-2-134-16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5:41.88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2106 536 0,'0'0'172'0,"0"0"-38"15,0 0-46 1,0 0 20-16,0 0-53 0,0 0-35 16,0-26-5-16,0 26-14 15,0 0-1-15,0 0 0 16,9 0 1-16,27 0 3 16,21 0-3-16,-8 3-1 15,0 6 4-15,9-1 4 16,0 0-8-16,-14-2 0 15,-4-3 4-15,-22-3 0 16,4 0-4-16,-22 0 2 16,9 0 17-16,-9 0-12 0,0 0 12 15,0 0-1 1,0 0-10-16,0 0 24 0,9-11 2 16,-9-12-19-16,0 0 7 15,0 4-17-15,0-4 12 16,0 3-7-16,-9 0-5 15,0 1 8-15,0 4-13 16,-13 0 2-16,22 4 5 16,-18 4 2-16,9 4-9 15,9 0 0-15,-9 3-2 16,9 0-5-16,0 0 2 16,0 0 5-16,0 0-12 0,0 0 10 15,0 0 0 1,0 0 2-16,18 11-1 15,31 14-3-15,9 3 4 0,8-2 0 16,1-3 7-16,-9 0-4 16,-9-4-3-16,-32 1 0 15,-17 6-2-15,0 5-7 16,-97 14 0-16,-28 15-160 16,-35 1-347-16</inkml:trace>
  <inkml:trace contextRef="#ctx0" brushRef="#br1" timeOffset="61060">153 2240 263 0,'0'0'115'15,"0"0"3"-15,0 0-17 16,0 0-19-16,0 0-21 16,0 0-1-16,0 0-32 15,0 0 10-15,-36-29 8 16,27 27-28-16,9-2 35 15,0 4-22-15,0 0-18 16,0 0-2-16,0 0-11 0,0 0-6 16,0 0-2-16,18-2 8 15,9 2 1-15,22-7 3 16,-9 5-3-16,0 2 2 16,4-3 2-16,-4 3-5 15,9-5 0-15,-14-1 5 16,14-3-2-16,-9-2-3 15,-13 5 0-15,4-2-1 16,-13 5 7-16,-9 0-6 16,-9 1 0-16,9 2 3 15,-9 0 0-15,0 0-3 16,0 0 0-16,0 0 16 0,0-6-13 16,0 0 16-16,-18-5-13 15,-13-1 6-15,-5 1-14 16,-4 1 2-16,5 0 0 15,12-1 4-15,-3 3 1 16,8-1-5-16,-4 0 0 16,13 4 7-16,-9 0-5 15,9 1-2-15,9 2 4 16,0-1 14-16,0 0-13 16,0-5 13-16,0 2 6 15,0-3-24-15,0 1 7 16,0-1-7-16,0 1 0 15,18 5-7-15,0 0 7 16,13 3 0-16,4 0-1 16,5 0 4-16,9 0-5 0,-4 0 2 15,13 14-1-15,-10 9-7 16,-8 0 8-16,-13 2-1 16,-5 1-2-16,-13-4-2 15,-9 3-1-15,0-2 3 16,-40 5-10-16,-26 4-24 15,-19 2-144-15,-4 3-94 16,5 4-351-16</inkml:trace>
  <inkml:trace contextRef="#ctx0" brushRef="#br1" timeOffset="48518">788 82 351 0,'0'0'214'0,"0"0"-71"16,0 0-40-1,0 0-35-15,0 0 0 0,0 0-43 16,-22-2-11-16,22 2-2 16,0 0-4-16,0 0 6 15,0 0 6-15,0 0-20 16,0 0 25-16,0 0-18 15,0-3 2-15,0 3-9 16,22 0 2-16,27 0-2 16,27-4 11-16,8 2-11 15,14-1 15-15,4 1-15 16,13-2 4-16,32-2 10 0,4 5-12 16,5-6 4-1,-14 2-4-15,-9 2 1 0,-17 3 0 16,-10 0-3-16,-21 0 0 15,-10 0 2-15,-8 0 4 16,-10 0-6-16,-8 0 0 16,-9 0 3-16,-4 0-5 15,-5 0 2-15,9 0 0 16,-4 0 2-16,3 0 1 16,10 0-3-16,-13-3 0 15,13 0 9-15,-23 3-9 16,6-3 0-16,-15 3 0 0,6-3 0 15,3 3 5-15,-17 0-5 16,9 0 0-16,-5 0 1 16,-13 0-6-16,0 0 5 15,0 0 0-15,0 0-2 16,0 0 10-16,0 0-9 16,0 0 1-16,-31 0-58 15,-36 0-43-15,-17 12-200 16</inkml:trace>
  <inkml:trace contextRef="#ctx0" brushRef="#br1" timeOffset="50521">713 85 151 0,'0'0'137'0,"0"0"-51"16,0 0-52-16,0 0-9 15,0 0-8-15,0 0-9 16,35-23 14-16,-35 23-7 16,0 0 15-16,0 0 12 15,0 0-17-15,0 0 11 16,0 0 5-16,0-2 2 0,0 2 30 16,0 0-23-1,0 0-7-15,0 0 9 0,0 0-29 16,0 0-2-16,0 0-18 15,0 0-2-15,0 6-2 16,9 16-2-16,13 9 3 16,-13 3 16-16,9 2-12 15,-9 1 18-15,-9 4 5 16,0-2-8-16,0 4 16 16,0 3-15-16,0 0-5 15,0 3 25-15,0-1-30 16,0-3 5-16,0 1-2 15,0-4-11-15,0 3 13 0,0-2-15 16,0 0 0-16,0 2 3 16,0-3-3-16,0 0 0 15,0-2 0-15,0 0 8 16,0-6-10-16,0-6 2 16,0-2 0-16,0-4-2 15,0-7 4-15,0-5-2 16,0-1 0-16,0-3 8 15,0-2-9-15,0-3 1 16,0 2 0-16,0 6-7 16,0 8 12-16,0 6-5 15,0-1 1-15,0 7 8 16,0-7-7-16,0-5-2 16,0-3 0-16,0-6-2 0,0-4 2 15,0-4 0-15,0 0 2 16,0 0 2-16,0 0 2 15,0 0-1-15,0 0-3 16,0 0 26-16,0 0-26 16,0 0 7-16,0 0-8 15,0 0 6-15,31 0-7 16,13-9 3-16,27-2-3 16,5-1 11-16,8 1-11 15,14 0 0-15,4-6-1 16,5 2 10-16,0 2-11 15,-14-2 2-15,-13 7 0 0,-22 6 1 16,-1 2-1-16,-21 0 0 16,-5 0-3-16,-4 0 5 15,4 0-2-15,4 0 0 16,-4 0 0-16,14 2-1 16,4-2 1-16,8 0 0 15,10 0 0-15,-18 0 7 16,9 0-7-16,-18 3 0 15,-5 2 1-15,-4 1-3 16,-4-4 2-16,13 5 0 16,-22-4-1-16,-1 2 6 15,6 0-5-15,-6 4 0 16,1-3 1-16,13 0-6 0,-4-1 5 16,-5-2 0-16,-4 0-2 15,-9-3 9-15,0 0-7 16,0 0 0-16,-9 0 2 15,0 0-3-15,0 0 1 16,0 0 0-16,0 3 1 16,0-3 3-16,0 0-4 15,0 0 0-15,0 0 1 16,13 0-11-16,5 0 10 16,0 0 0-16,-10 0 0 15,1 0 5-15,-9 0-5 16,0 0 0-16,0 0 3 0,0 0 0 15,0 0-2-15,0 0 0 16,0 0 13-16,0 0-12 16,0-14 2-16,0 2 9 15,0 1-5-15,0-3 6 16,0 2-14-16,0-5 0 16,0 3 8-16,0-6-1 15,0 3-4-15,0-5-3 16,0-1 8-16,0-2-4 15,0-4-4-15,0-1 0 16,14-5 7-16,-14-2-4 16,8-2 1-16,-8-5-4 15,0 6 7-15,0-2-6 0,0 0-1 16,0 6 0-16,0-3 15 16,-8 6-12-16,-6 0 14 15,5 0-16-15,9-1 10 16,0 1-9-16,0-2-2 15,0-4 0-15,0 0 0 16,0 1 5-16,9 1-5 16,5 4 0-16,-6 6 7 15,-8-1-11-15,0 7 4 16,0-1 0-16,0 0-5 16,0 1 10-16,0 1-5 15,0 2 0-15,0 1 6 16,0 1-6-16,0 3 0 15,0-2 0-15,-8 3-4 0,8-1 12 16,-14-6-8-16,14 5 0 16,-9 1 4-16,9 2 0 15,0 4-4-15,0 5 0 16,0 0-2-16,0-3 6 16,0 3-4-16,0 0 0 15,0 0 1-15,0 0-4 16,0 0 3-16,0 0 0 15,0-5-2-15,0 0 3 16,0-3-1-16,0 6 0 16,0 2 7-16,0 0-11 15,0 0 4-15,0 0-5 16,-8 0 0-16,-1 0-17 0,-31 0 2 16,-18 0-36-1,-18 23-100-15,10 2-136 0,-1-7-142 16</inkml:trace>
  <inkml:trace contextRef="#ctx0" brushRef="#br0" timeOffset="71437">2836 566 442 0,'0'0'121'0,"0"0"-20"16,0 0 29-16,0 0-5 15,0 0-82-15,0 0-8 16,-18 0-8-16,45 0-23 0,22 0 23 16,9 0-27-16,17 0 0 15,14 0 12-15,4 0-4 16,5 0-8-16,-5 0 0 16,-4-2 12-16,-4-2-15 15,-27 2 3-15,-10 2 0 16,-30 0-5-16,-9 0 12 15,-9 0-7-15,0 0 0 16,0-4 7-16,-27-4-11 16,-30 0 4-16,-10-7 0 15,0 5-3-15,1-5 12 16,-1 0-9-16,9 5 0 0,9-1 5 16,18 2-2-16,22 6-3 15,9-2 0-15,0 5-13 16,0 0 11-16,0 0-1 15,0 0-11-15,32 0 14 16,-6 0 10-16,14 0-10 16,-4 2 0-16,4 9-5 15,0 4 12-15,17 8-7 16,-3 4 0-16,4 4 10 16,8 1-16-16,5-1 6 15,-26-5 0-15,-5-4-7 16,-23 1 11-16,-8 0-4 15,-9 2 0-15,-17 6-79 0,-50 0-75 16,-31 3-296-16</inkml:trace>
  <inkml:trace contextRef="#ctx0" brushRef="#br0" timeOffset="71856">4302 440 542 0,'0'0'183'0,"0"0"-22"16,0 0-49-16,0 0-34 0,0 0-37 15,0 0-41-15,40 5 0 16,-13 33-2-16,13 15 15 15,-13-3-8-15,4 7-5 16,-5-3 0-16,1-9-4 16,4-12 11-16,-13-12-7 15,4-10 0-15,-13-11 12 16,-9 0-12-16,9 0 8 16,9-35 28-16,4-15 38 15,5-16-67-15,13-4 23 16,-14-3-27-16,14 0 14 15,-13 10-20-15,4 12 3 16,-22 20 0-16,0 13-11 0,9 18-8 16,-10 0-67-16,15 22-79 15,3 24-2-15,-4 5-73 16,14-2-286-16</inkml:trace>
  <inkml:trace contextRef="#ctx0" brushRef="#br0" timeOffset="72666">5258 482 255 0,'0'0'199'0,"0"0"-65"15,0 0-43-15,0 0 13 16,0 0-35-16,0 0-21 0,-125-125 0 16,99 125-48-16,-14 0 0 15,4 17-1-15,-13 22 4 16,9 6 8-16,13 10-11 15,19-2 0-15,8-4-4 16,0-10 4-16,0-14 0 16,35-11-9-16,5-10 15 15,0-4-6-15,5 0 0 16,-5-20 6-16,0-11 4 16,-23 0-6-16,-8-1-4 15,0 1 22-15,-9 6-20 16,0 8 45-16,0 5-21 0,0 7-18 15,0 5 25 1,0 0-33-16,0 3 0 16,0 22-13-16,0 6 19 0,9-2-6 15,31-7 0-15,18-5 1 16,8-6-8-16,1-5 8 16,0-6-1-16,-1 0 0 15,-17 0 17-15,-9-8-17 16,-4-12 0-16,-27 0 3 15,13-9 4-15,-13-3-4 16,-9 2-1-16,0 2 31 16,0 8-30-16,0 6 17 15,0 11-20-15,0 3 14 0,0 0-31 16,0 14 10 0,26 22 7-16,14 9-1 0,0 2 6 15,5 1-5 1,4 0 0-16,-9-5 8 0,8-3-20 15,-21-10 12-15,-9-4 0 16,4-6-7-16,-22-7 3 16,0-3-12-16,-9-8-17 15,-31-2 1-15,0 0 24 16,5-5 8-16,12-24 0 16,15-2 1-16,8-9 8 15,0 1-9-15,40 2 0 0,17 6 9 16,-8 5-18-1,9 4 9-15,-14 8 0 0,14 2-6 16,-18 7 12-16,-13 5-6 16,4 0 0-16,-4 0 2 15,4 11-10-15,-14 15 8 16,1 7 0-16,-9 4-8 16,4 1 13-16,5-8-10 15,-9-7-11-15,9-10-168 16,4-7 5-16,-13-6-40 15,-9 0-115-15</inkml:trace>
  <inkml:trace contextRef="#ctx0" brushRef="#br0" timeOffset="72943">6390 320 224 0,'0'0'192'15,"0"0"-86"-15,0 0 25 16,0 0-31-16,-66-147-14 15,57 138-18-15,-4 4-28 16,4 5-10-16,9 0-28 16,0 0 6-16,0 14-10 15,0 9 2-15,0-3 0 16,0-6-11-16,22-6 9 16,5-2-1-16,-10-4 0 15,6-2-17-15,-15 0 12 16,1 0 2-16,-9 0-11 15,9 0-1-15,0 0-88 0,0 0-27 16,-9 12-129-16</inkml:trace>
  <inkml:trace contextRef="#ctx0" brushRef="#br0" timeOffset="74182">6928 691 409 0,'0'0'193'15,"0"0"-61"-15,0 0 3 0,0 0-68 16,0 0 0 0,-124-147-46-16,66 147-11 0,9 0-13 15,9 0 3-15,13 22-1 16,27 7-13-16,0 2 2 15,0-1 1-15,0-7 5 16,36-5 2-16,13-6 0 16,0-7 4-16,-9-5 0 15,-14 0-4-15,-8 0 7 16,4-3-3-16,-22-9 4 16,0 1 8-16,0 2-10 15,0 4-2-15,0 2 0 16,0 3 2-16,0 0-2 15,9 0-5-15,9 6 5 16,0 10-1-16,22 2-2 0,9-7 3 16,-1-3 0-16,19-8-9 15,-9 0 15-15,0 0-6 16,-14-8 0-16,-4-17 15 16,0-9-13-16,-22-9-2 15,-9-11 2-15,-9-5 39 16,0-7-23-16,0-1 35 15,-18 1 11-15,-22 10-37 16,4 20 15-16,14 13-11 16,4 15-12-16,18 8-3 15,0 4-16-15,0 45 0 16,0 16-14-16,0 14 29 0,9 7-16 16,9-4 1-16,4-3 0 15,-13-11-6-15,9-15 6 16,13-16 0-16,-13-14-6 15,0-15 11-15,4-5-5 16,-13-3 0-16,17 0 1 16,5-31 0-16,5-5-1 15,4-2 0-15,-13 10-1 16,-5 8 14-16,-4 8-13 16,-1 10 0-16,6 2-2 15,-15 6-14-15,19 31 11 16,4 2 5-16,-22 5-5 0,9-8 7 15,-9-5-11-15,-9-3 7 16,0-8-43-16,0-6 36 16,-18-2-29-16,-22-10 16 15,-4-2 11-15,12 0-23 16,6 0 34-16,12 0 0 16,14 0 5-16,0-6-11 15,0-2 6-15,0-3 0 16,40-3-9-16,0-3 13 15,27-7-4-15,0-1 0 16,8-12 8-16,14-5-17 16,-13-6 9-16,17-6 0 15,-13-5 1-15,-13-6 8 16,-32-3-9-16,5 0 10 0,-31 3-5 16,-9 5 34-16,0 12-17 15,-27 11 6-15,-22 12 13 16,9 13-37-16,5 12 13 15,4 4-17-15,4 43 0 16,18 21-9-16,-4 12 9 16,13 7 0-16,0-5-5 15,49-8 13-15,9-12-8 16,8-12 0-16,1-20-1 16,13-10-13-16,-14-18 8 15,1-2 0-15,0 0-5 16,-18-25 12-16,-5-9-1 15,-13-3 0-15,-4-8 9 0,-18-4-12 16,-9 1 3-16,0 6 0 16,0 11 0-16,-9 14 13 15,-18 17-15-15,-13 0 2 16,14 32 0-16,-6 21-12 16,32 6 12-16,0 4 0 15,23-10-12-15,30-5-3 16,36-8-24-16,-5-12-56 15,23-10-100-15,-23-13-49 16,-17-5-338-16</inkml:trace>
  <inkml:trace contextRef="#ctx0" brushRef="#br1" timeOffset="423806">1726 2240 175 0,'0'0'87'0,"0"0"-2"16,0 0 16-16,0 0 6 15,0 0-32-15,0 0-21 16,0 0 15-16,0 0 0 16,66 1 12-16,-66-1-1 15,0 0-10-15,0 4 22 16,0-4-26-16,0 0-5 15,0 0 11-15,0-4-48 16,0-6 2-16,0 2 2 16,0 2-15-16,0-2 14 0,-9 2-21 15,0 3-2 1,-13-1-4-16,4 2 6 0,10-1-6 16,-10 1 0-16,-4 2 6 15,13 0-13-15,0 0 7 16,0 0 0-16,0 0-6 15,-13 0 9-15,13 0-3 16,-9 11 0-16,9 0-2 16,0 3-6-16,-13 2 8 15,13 2 0-15,0 0-6 16,1-1 9-16,-1-4-3 16,0 2 0-16,9-1-2 15,0-3-2-15,0 6 4 0,-14 0 0 16,14 6-6-1,0 2 6-15,0 1 0 0,0 2 0 16,0-3 7-16,0-2-16 16,0 0 9-16,0-1 0 15,0-2-3-15,14 0 6 16,4 3-3-16,-10 0 0 16,10 2 6-16,-4-3-14 15,3-2 8-15,-8-3 0 16,9-5-1-16,-9-1 3 15,13-5-2-15,-4-1 0 16,-9-2 6-16,13 0-7 16,-4-3 1-16,-1 0 0 15,15 0 11-15,-15 0-6 16,1 0 4-16,4-3 11 0,-13-8-14 16,9-3 21-16,-9-4-17 15,13 4 2-15,-13-5 14 16,0 2-26-16,9-3 12 15,-10 0-5-15,1-4-2 16,5 6 6-16,-5-9-10 16,-1 2 0-16,-8-3 10 15,0-3-3-15,0 1-7 16,0-8-1-16,0 4 10 16,0 0-9-16,0 1-1 15,-17 4 0-15,-6 3 0 16,6 7 4-16,-10 1-4 0,5 5 0 15,-14-1 7 1,5 5-10-16,5 5 3 0,-14 2 0 16,13 2-7-16,5 0 9 15,4 0-2-15,-13 0 0 16,13 0 5-16,9 0-10 16,-9 0 5-16,-4 0 0 15,4 6-7-15,10 5 5 16,-10 6 2-16,-4-4 0 15,13 8 2-15,-9 8-13 16,9 2 11-16,0 2 0 16,-4 7-4-16,4 3 6 0,9-1-2 15,0-2 0-15,0 3 4 16,0-4-9-16,0-5 5 16,0 0-3-16,0-7-2 15,0-2-1-15,31-1 5 16,-22-1-5-16,18-9 9 15,-5 0-8-15,-4-2 5 16,8-7 0-16,5 3-6 16,-4-5 8-16,4-3-2 15,5 0 0-15,-5 0 5 16,-5 0 3-16,5-14-8 16,-4-6 2-16,-5 1 15 15,-4-7-15-15,0-5 2 16,4-3 10-16,-4-3-10 15,-9-5 9-15,8 3-13 0,-8-1 0 16,-9 0 4-16,0 6 2 16,0-3-6-16,0 3 0 15,0 3 9-15,-9-4-9 16,-17 2 0-16,-5 4 0 16,-5 4 0-16,5 5 0 15,-4 9 0-15,-5 6 0 16,-9 2 5-16,13 3-9 15,-4 0 4-15,0 0 0 16,14 10-11-16,-6 11 10 16,15 7 1-16,-1 4-2 15,0 3 0-15,5 3 2 0,4 2 0 16,9 5 0-16,0 0-8 16,0 3 8-16,0-2-2 15,0-7 0-15,9 0 4 16,13-1-4-16,5-7 2 15,-10-3-3-15,15-2-6 16,-6-6 5-16,5-1 4 16,-4-5-2-16,4-2 6 15,5-4-4-15,-5-2 0 16,-5-1 1-16,14-5-5 16,0 0 4-16,-4 0 0 15,4-14 5-15,-5-14 2 16,14-9-1-16,-9-5 1 0,-4-3-4 15,-14-4 14-15,-4-5-16 16,0-5 8-16,-18-5 4 16,0-11-8-16,0 2 6 15,0 3-11-15,-27 7 7 16,9 15-3-16,-22 13-4 16,0 16 0-16,-18 7-5 15,5 12 1-15,-18 0 3 16,13 0-32-16,14 18-83 15,4 1-46-15,0-7-153 16,40-12-433-16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03.43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343 23 400 0,'0'0'125'0,"0"0"3"16,0 0-39-16,0 0 4 16,0 0 0-16,-258-14-34 15,222 14-1-15,5 5-2 16,13-2-8-16,18 0 27 0,0-3-34 15,0 0-17-15,0 0-8 16,18 0-14-16,49 0-2 16,40 0 19-16,57 0-14 15,27 0 6-15,0 0-11 16,-9 5 0-16,-22 5-8 16,-13-8 12-16,-23-2-4 15,-22 0 1-15,-13 0 9 16,-40 0-8-16,-31 0-2 15,-9 0 2-15,-9 0 18 16,0 0-15-16,0 0 12 16,0 0 8-16,0-2-20 15,-9-4 15-15,0 0-20 0,0 3 5 16,9 3-16-16,-13 0 11 16,13 0-13-16,-9 0 7 15,-18 0-75-15,18 0-47 16,-22 0-24-16,22 15-47 15,-9-2-31-15,10 6-214 16</inkml:trace>
  <inkml:trace contextRef="#ctx0" brushRef="#br0" timeOffset="1283">2213 14 353 0,'0'0'132'0,"0"0"-88"15,0 0 23-15,0 0 18 16,0 0-27-16,0 0 19 16,133 6-31-16,-57-6 13 15,22 0-1-15,26 0-16 16,0 0 9-16,1-6-30 16,-19 1-9-16,-12-1 3 15,-28 3-7-15,-26 3-1 16,-13 0-7-16,-18 0 2 0,-9 0-12 15,0 0-6-15,-9 0-142 16,-27 3-58-16,-4 17-9 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6:35.9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13648 15876 287 0,'0'0'308'16,"0"0"-201"-16,0 0-11 16,0 0 2-16,0 0-38 15,0 0-14-15,89-111-10 16,-72 108-36-16,1 3 6 16,4 0-6-16,5 26-4 15,0 8-3-15,13 14 8 0,-9-3-1 16,-13-9 8-1,8-1-4-15,-4-12 3 0,-13-3-7 16,0-9 0-16,-9-9-6 16,0-2-2-16,0 0 8 15,0 0 23-15,0 0-16 16,9 0 27-16,0-13 27 16,13-25-42-16,5-2-19 15,4-7 2-15,-4 13-2 16,-1 9 0-16,-4 13 8 15,-13 4-16-15,9 8 4 16,-9 0-10-16,13 0 9 16,5 8 5-16,4 12 0 0,-13 3-7 15,8-1 16-15,-3 1-10 16,-14-3 1-16,-1-2-2 16,1-5-8-16,0-8 2 15,-9-5 1-15,13 0-2 16,-13 0 18-16,9 0-3 15,0-13 12-15,9-24-15 16,13-9 7-16,5-2-10 16,13 3 0-16,-23 14 0 15,5 13 0-15,-13 18-7 16,-9 0 2-16,22 0-6 16,-13 23 5-16,4 9 6 0,5 7-19 15,-10-2-60 1,15-3-169-16,-6-3-107 0</inkml:trace>
  <inkml:trace contextRef="#ctx0" brushRef="#br0" timeOffset="1631">15074 15776 548 0,'0'0'125'15,"0"0"-57"-15,0 0 9 16,0 0-47-16,0 0-25 16,0 0 12-16,71 26-8 0,-18 5 6 15,5 6-6-15,0-3-3 16,-9 0 4-16,0 0-10 16,-23-9 1-16,-4-2-2 15,-22-3 2-15,0-6-1 16,0-3 0-16,-22-8-2 15,4-3 0-15,1 0 2 16,8-8 0-16,9-23 0 16,26-21 3-16,41-4-3 15,22-7 0-15,-5 13 1 16,-26 7 7-16,-22 23 3 16,-23 12 3-16,-13 8 28 15,0 0-35-15,0 0-5 16,9 0-2-16,0 0 9 15,0 14-6-15,-9 0 11 0,17 9-12 16,-3 2 19-16,-5 1-21 16,8 5 2-16,-8-6-1 15,22 1 5-15,-13-9-6 16,9 0 0-16,13-8 6 16,9-7-3-16,-14-2-1 15,23 0 3-15,-18-11 35 16,0-11-13-16,-22-7 14 15,-9-3 9-15,-9-1-5 16,0-7 0-16,-40 1-17 0,-14 5-13 16,-17 2 7-1,-4 13-15-15,17 6-6 0,0 13-1 16,32 0 5-16,8 13-15 16,18 24 5-16,0 8-1 15,0 6-2-15,18-6 0 16,17-3-8-16,14-16 4 15,9-9-13-15,17-9 21 16,-4-8 1-16,14 0 3 16,-19-8-2-16,1-15 7 15,-18 3-5-15,-9-5 1 16,-5 0 9-16,-17-4 3 16,-5 1-4-16,-13 8 6 15,0 3 26-15,0 9-34 16,0 4 11-16,0 4-18 0,0 0-2 15,0 0 2 1,9 6-20-16,0 25 20 0,0 9-8 16,0 8 8-16,0-6 0 15,13 3 0-15,14-7-8 16,-5-10 4-16,18-5-5 16,-14-9 2-16,14-8-4 15,-22-6 9-15,-5 0 2 16,-4 0 4-16,-1-6 2 15,-3-19 1-15,-5-7-7 16,-9 7 6-16,0 4 11 16,0 5-13-16,0 10 3 0,0 6 5 15,0 0-8 1,0 0-8-16,9 0-1 0,8 4-12 16,1 18 8-16,4 0 9 15,5-2 0-15,-5-6-6 16,5 4-12-16,0-13 13 15,12 1 4-15,-7-6-12 16,-6 0 8-16,-8 0 5 16,-5-11 0-16,-4-14 7 15,-9-2 1-15,0-9-8 16,0-1 0-16,-9 3 14 16,-22 3-12-16,5 8-1 15,-6 15 0-15,15-1 9 0,8 9-6 16,9 0-6-1,0 9 2-15,0 16-12 0,0 12 6 16,0-3 6-16,26-3-4 16,23-6-5-16,0-8-10 15,9-17 15-15,0 0 3 16,-5 0 1-16,5-5-8 16,0-12 8-16,-10-9 0 15,-16 1 2-15,-6-7 7 16,-17-1-9-16,0-7 10 15,-9 3-8-15,0 6 30 16,-9 6-20-16,-18 5-6 0,19 11 21 16,-15 7-22-1,23 2 2-15,0 0-7 0,0 0-2 16,0 0-6-16,0 0 1 16,0 0-3-16,0 0 3 15,0 0 6-15,9 5 1 16,5-5 0-16,-14 3 9 15,0-3-9-15,0 0 0 16,0 0 0-16,0 0-3 16,0 0 6-16,0 0-3 15,0 0 4-15,0 0 6 16,0 0-10-16,0 0 0 16,0 11-5-16,0 7-2 15,0 1 7-15,17 7 0 16,10-1-4-16,4 1 10 15,-4-7-6-15,4 7 0 0,-5-1 4 16,-3 1-12-16,-6 3 8 16,1-3 0-16,-9-2-4 15,0-10 12-15,-9-2-8 16,0-12 0-16,0 2 4 16,0-2-9-16,-27 0 5 15,-13 0 0-15,-17 0 0 16,21 0-31-16,-13-14-69 15,9-19-108-15,14-16-186 16</inkml:trace>
  <inkml:trace contextRef="#ctx0" brushRef="#br0" timeOffset="-47527">12999 640 164 0,'0'0'138'0,"0"0"-58"0,0 0-13 15,0 0-8-15,0 0-21 16,0 0 16-16,-155-159-37 15,88 148-9-15,0 6 22 16,-17 5-25-16,-23 0 10 16,1 0 13-16,-10 2-28 15,1 14 28-15,12 5-28 16,-12 6 9-16,-9 14-5 16,-1 11-3-16,-8 15-1 15,17 11 0-15,-8 16 10 16,17 5-10-16,10 6 0 0,21-3 7 15,9-3-17 1,19-6 10-16,21-2 0 0,18 8-5 16,9 0 15-16,0 0-10 15,0-10 0-15,36-11 3 16,12-7-18-16,28-11 15 16,13-7 0-16,26-5-1 15,19-8 9-15,17-5-3 16,13-14-5-16,18-3 11 15,-9-4-10-15,10-3-1 16,-15 3 0-16,-3-5 2 16,-1-4 10-16,9-1-12 15,5-4 0-15,35 0 17 16,18-7-24-16,18-15 7 0,27 2 0 16,13-6-12-16,8 1 23 15,1 0-11-15,-14-1 0 16,5 4 6-16,-14 1-10 15,-12 2 4-15,-6-1 0 16,-8 6-3-16,-9 0 10 16,0-1-7-16,0 7 0 15,-14 0 8-15,5-1-10 16,-31-8 2-16,5 0 0 16,-5-6-11-16,-9-4 16 15,-9-2-5-15,0-3 0 16,-18 1 13-16,-13 0-15 15,-17-5 2-15,-19-1 0 16,-17-6-4-16,-23 1 8 16,-17-4-4-16,-22-4 21 0,-5-7-20 15,-22-8 45-15,-9-5-31 16,0-8-13-16,0-4 46 16,0-6-40-16,0-8-6 15,-27-3-2-15,-13-3 20 16,-18 1-15-16,-26 10-5 15,-40 0 0-15,-50 7-9 16,-48-2 15-16,-44 8-6 16,-32 10 0-16,-9 14 12 15,-26 20-12-15,-5 22 0 0,-35 12 4 16,-40 35-24-16,-76 43 20 16,-84 27-19-16,-80 14-131 15,-27 9-253-15</inkml:trace>
  <inkml:trace contextRef="#ctx0" brushRef="#br0" timeOffset="-45952">13417 826 238 0,'0'0'166'0,"0"0"-109"0,0 0 24 15,-111-184-7-15,71 139-45 16,-18 0 34-16,-9-6-38 16,1-1-6-16,-10-1 18 15,-4-4-29-15,-13 7 15 16,-5-1-7-16,5 9-4 15,-14 10-12-15,1 6 0 16,3 15 0-16,-12 11-1 16,-10 0 11-16,-12 3-10 15,-5 28 0-15,8 4 6 0,1 7-12 16,18 3 6-16,8 9 0 16,22 5-3-16,-3 3 18 15,21 3-15-15,0 6 0 16,1 8 8-16,8 17-15 15,-9 18 7-15,10 19 0 16,-1 17-14-16,9 12 28 16,4 7-14-16,-3 4 0 15,8-3 16-15,4-9-11 16,14-16-5-16,13-15 0 16,9-6-1-16,0-5 16 15,0 0-15-15,0 9 0 16,0 16 14-16,0 23-23 15,0 26 9-15,-9 13 0 16,9 10 33-16,-9 1-16 0,9-16 13 16,0-8 1-16,0-21-24 15,27-22 31-15,4-8-34 16,5-9 2-16,-5-5 20 16,9-1-11-16,-23 9-10 15,-8 5-5-15,0 12 11 16,-9 3 0-16,9-15-11 15,13-10 0-15,14-24-10 16,4-13 20-16,18-12-10 16,8-8 0-16,1-7 8 15,-1-7-18-15,10-7 10 16,4-2 0-16,4-3-12 0,1-5 19 16,4-3-7-16,4 0 0 15,5-1 10-15,-23-8-7 16,1-5-3-16,-19-10-4 15,10-8-12-15,-9-8 24 16,9 0-8-16,12-10 7 16,6-25 13-16,-1-10-15 15,5-6-5-15,-13-14 2 16,-1-8-4-16,-17-18 2 16,-18-22 0-16,9-12 1 15,-23-11 17-15,6-8-18 16,-24-14 0-16,1-7 4 15,-9-2-15-15,9-1 11 0,9 14 0 16,4 4-9 0,5-3 21-16,13-3-12 0,9-2 0 15,-14-10 10-15,14-4-21 16,-22-6 11-16,4-2 0 16,-22-5-12-16,-9-5 24 15,0 0-12-15,0-3 0 16,-27 4 12-16,-13 11-23 15,-9-1 11-15,-8 12 0 16,12 10-15-16,-4 1 26 16,0 8-11-16,0-6 0 15,1-1 12-15,-10-6-22 0,-9 2 10 16,-8 0 0 0,-10 11-19-16,-4 14 26 0,-4 20-7 15,26 18 0-15,1 17 12 16,26 5-23-16,0 9 11 15,22 8 0-15,9 9-11 16,9 14 11-16,-9 18-10 16,-13 13-27-16,-13 3-165 15,-54 0-243-15</inkml:trace>
  <inkml:trace contextRef="#ctx0" brushRef="#br0" timeOffset="-3100">15420 7380 365 0,'0'0'121'16,"0"0"-48"-16,0 0 37 16,0 0-43-16,0 0-28 15,0 0 10-15,-239-23-29 16,163 23-8-16,0 0 12 15,-12 0-23-15,12 0 15 16,1 0-15-16,8 0 7 0,9 0-8 16,9 0 0-16,0 0 0 15,1 0-1-15,12 9 5 16,5-2-4-16,-5 6 0 16,5-8 3-16,22 1-8 15,-8 0 5-15,8-4 0 16,9 1-4-16,0 3 6 15,-14 8-4-15,14 9 2 16,-8 8 0-16,-10 3 44 16,18 6-18-16,0 3 14 15,0 4 22-15,0 10-46 16,0 8 28-16,0 6-9 16,-9 8-31-16,0 3 25 15,-4 0-15-15,13 0-4 16,-9 0 16-16,0 3-20 0,0 3 4 15,0 6-1-15,-9 2-3 16,-4 3 1-16,13 3-7 16,9-3 0-16,-9 3-3 15,0-6 9-15,9-1-6 16,0 3 0-16,0-2 4 16,0-3-7-16,0 0 3 15,0-5 0-15,0 0-3 16,9 3 5-16,0-1-2 15,0 6 0-15,13 1 7 16,-4 1-11-16,-9 2 4 16,9-1 0-16,4-3 2 0,-4 0 5 15,0 9-4-15,4 3 20 16,4 7-18-16,14 2 16 16,-4-1-11-16,13-3-10 15,0-5 21-15,-14-7-19 16,-4-4-2-16,-4-6 4 15,-5 2 5-15,-13 3-8 16,0 4-1-16,-9 1 5 16,0 10-4-16,0 5-1 15,0 12 0-15,0 4 2 16,0 1 2-16,0-8-4 16,0-4 0-16,0-4 6 15,0-7-8-15,9-3 4 0,0-8-2 16,-9-4 6-1,0-11 0-15,13-5-2 0,-13-8-4 16,0-3 0-16,9-6 0 16,-9-5 0-16,0-1 0 15,0-2 2-15,0 6 6 16,0-4-7-16,0 1-1 16,0-4 4-16,0-2-3 15,0-2-1-15,0-4 0 16,0 3-2-16,0 3 10 15,0-6-8-15,0 9 0 16,0-7 5-16,0 2-6 0,0 2 1 16,0-2 0-16,0 1 2 15,0-2 7-15,0 2-9 16,0-7 3-16,0 1 4 16,0-5-3-16,0-2-4 15,0-12 0-15,0-5-4 16,0-3 7-16,0-11-3 15,0-4 0-15,0 2 0 16,0-4-3-16,0 0 3 16,0 0 0-16,0 0-6 15,0 0 10-15,0 0-4 16,0 0 0-16,0 0 5 16,0 0-11-16,0 0 6 15,18 0-7-15,8 0 4 16,5 0 6-16,18 0 3 0,-13-9-5 15,13 1 8-15,0-1-9 16,8-2 0-16,10-6 0 16,17 3-3-16,14-9 3 15,9 3 0-15,-14 0-3 16,14 2 14-16,-14 5-13 16,-13 5 2-16,-4 2-2 15,-10 6-8-15,1 0 7 16,-1-6-1-16,10 6 3 15,4 0-11-15,-13 0 10 16,8 0-1-16,-8-5 0 16,-9 2-7-16,-10-1 10 0,10 2 0 15,-22-1-5-15,-14 1 11 16,-4 2-6-16,-9 0 0 16,-1 0 0-16,-8-4-7 15,0 4 7-15,0 0 0 16,0-2 11-16,9-12-9 15,5-2 4-15,3-12-6 16,1-2 5-16,4-1-1 16,-22-4-4-16,0-1 0 15,0-1 7-15,0-2 2 16,9-4-7-16,0-8-2 16,-9-3 8-16,9-2-5 15,0-3-3-15,-9-10 0 16,0-1 10-16,0-4 0 15,0 1-10-15,-9-1 0 0,-18 0 11 16,-4 9-7-16,-9-5-4 16,14 4 0-16,-5 7 16 15,13 2-10-15,0 6-6 16,9 1 0-16,9 2 8 16,-9-5-2-16,9 1-6 15,0-5 0-15,-13 3 4 16,4-3 5-16,0 4-9 15,0-4 10-15,-9 2-4 16,-4 0 5-16,13-2-11 0,1-2 0 16,8-3-3-1,0-7 6-15,0-1-3 0,0-6 0 16,0-2 10-16,0 1-11 16,0 7 1-16,0 2 0 15,0 6-5-15,0 0 7 16,0 0-2-16,0 0 0 15,0-1 5-15,0-5-5 16,0-2 0-16,0-1 2 16,0-3-7-16,0 4 5 15,0-4 0-15,0 6-3 16,0-3 13-16,8-5-10 16,-8 2 0-16,0-4 0 15,0 7-4-15,0 2 4 16,9 7 0-16,-9 5-3 0,0 1 9 15,0-1-6 1,0 6 0-16,0-3 1 0,0 3-7 16,0-5 6-16,0-7 0 15,0-4-5-15,0-5 13 16,0-4-8-16,0 3 0 16,0-4 5-16,0 6-10 15,0 3 5-15,0 3 0 16,0 6-7-16,0-3 13 15,0 0-6-15,-9-3 0 16,9-9 11-16,0 0-23 16,0-5 12-16,0 2 0 0,0 0-3 15,0 7 9-15,0-1-6 16,0 4 0-16,-17-2 9 16,-1 2-19-16,-4-1 10 15,13-3 0-15,-9 3-7 16,-4-1 13-16,13 7-6 15,0 3 0-15,-9 3 9 16,0 2-17-16,-4 3 8 16,-4 1 0-16,-6-3-8 15,6 0 15-15,-5-6-7 16,13-6 0-16,-9-9 9 16,14-6-14-16,-5 4 5 15,9 0 0-15,0 5-6 16,-13 3 6-16,13 6 0 15,0 5 0-15,1 3 10 0,-10 9-12 16,-4 5 2-16,13 12 0 16,-9 11-10-16,18 6 12 15,0 8-2-15,0-1 0 16,0 4 7-16,0 0-13 16,0 0 6-16,0-2 0 15,0 2-7-15,0 0 7 16,0 0 0-16,0 0-2 15,0 0 5-15,0 0-5 16,0 0 2-16,0 0 0 0,0 0-6 16,0 0 6-1,0 0 0-15,0 0-1 0,0 0 9 16,-9 0-8-16,0 0 0 16,-13-3 2-16,-27 3-11 15,-18-2 9-15,-17 2 0 16,-49 0-5-16,-41 14-2 15,-25 22-11-15,-15 10-75 16,5-1-118-16,27-3-146 16</inkml:trace>
  <inkml:trace contextRef="#ctx0" brushRef="#br0" timeOffset="5751">19032 7057 383 0,'0'0'179'0,"0"0"-116"15,0 0 4-15,0 0-10 16,0 0-23-16,0 0 28 16,49 14-39-16,-13-5 16 0,22-3-8 15,-1-1-27-15,19 1 23 16,22 0-22-16,26-5 3 16,27 3 13-16,22-4-17 15,41 0 1-15,21 0 2 16,54 0 4-16,26-5-1 15,41-4-10-15,-1 1 3 16,-13 2-9-16,-22 6 6 16,-53 0 0-16,-19 0 0 15,1 0 11-15,9 0-11 16,40 0 0-16,57 0 8 16,67-9-7-16,76-10-1 15,57-1 0-15,27 0 12 0,5 3 2 16,-23 9 5-1,-49-1-3-15,-71 3-7 0,-70 0 15 16,-99-2-22-16,-53 2 1 16,-62-1 11-16,-35 0 3 15,-10-1-14-15,1 2-3 16,-19 0 14-16,-12 3-24 16,-19 3 10-16,-8-2 0 15,-27 2-8-15,-31 0 6 16,0 0-44-16,-71 14-91 15,-62 6-180-15</inkml:trace>
  <inkml:trace contextRef="#ctx0" brushRef="#br0" timeOffset="7692">19192 7112 302 0,'0'0'164'0,"0"0"-60"16,0 0 7-16,0 0 4 15,0 0-75-15,0 0 6 16,-35 53 20-16,35-2-28 15,0 18 19-15,0 9-42 16,0 13 24-16,-9 13 19 16,-4 15-55-16,4 7 10 15,0 8-8-15,0-6 12 0,9-9-10 16,0-5-7-16,0-7 0 16,0-5-5-16,0-12 14 15,0-8-9-15,9-19 0 16,-9-15 9-16,0-21-9 15,9-6 0-15,0-10 2 16,-9-5-8-16,13 2 6 16,-13-1 0-16,0-5 0 15,9 1 12-15,-9-3-12 16,0 0 0-16,0 0 1 16,9 0-10-16,0 3 9 15,-1-3 0-15,24 0-1 16,12 0 16-16,14 0-15 0,22 0 0 15,13 0 4 1,40 0-11-16,5 0 7 0,22-8 0 16,22-5-4-16,9-1 16 15,40 0-12-15,9 2 0 16,9 5 0-16,-9-2-8 16,-9 1 8-16,-13 2 0 15,4 0-11-15,-13 0 24 16,4 3-13-16,-13 1 0 15,8-1 7-15,6 1-21 16,-14-2 14-16,22 2 0 16,-4-1-5-16,13 3 16 0,0-2-11 15,8 2 0-15,-39-4 6 16,0 4-20-16,-18-3 14 16,10 0 0-16,7-2-6 15,6-1 14-15,4 1-8 16,13-1 0-16,-5 0 7 15,6 0-11-15,-15 6 4 16,-3 0 0-16,-14 0-13 16,0 0 19-16,0 0-6 15,9 0 0-15,22 0 10 16,5 0-16-16,26-5 6 16,4-1 0-16,10 3-11 15,-9 0 16-15,-9 1-5 0,-27 2 0 16,-31 0 11-1,-9-4-15-15,-27 2 4 0,-4-4 0 16,-17-2-7-16,12 2 7 16,-4 1 0-16,10-1 0 15,-15 0 15-15,-3-2-21 16,-10 2 6-16,-40 0 0 16,-17 4-10-16,-9 2 10 15,-18 0 0-15,-23 0-4 16,1 0 18-16,-4 0-20 15,3-3 6-15,1 0 0 16,0 0-6-16,13 0 8 16,-22 0-2-16,9 1 0 15,-5-2 8-15,-4 2-8 0,-9-4 0 16,0-2 8-16,0-9-1 16,0-6-6-16,0-5-1 15,0-3 38-15,0-9-27 16,-9-2 29-16,-4-4-37 15,13-2 10-15,0 0 6 16,0-8-19-16,0-12 0 16,0-6 10-16,0-8 7 15,0-3-14-15,0 0-3 16,0-5 8-16,0 4 5 16,-18 7-13-16,9 5 1 15,0 10 5-15,0-2 11 16,-4 4-17-16,-5-1 0 0,0 7 14 15,9 0-17-15,-13 7 3 16,-4 4 0-16,-5 6-5 16,4 4 13-16,9 7-8 15,-13 5 0-15,13 4 14 16,0 2-19-16,5 3 5 16,4 0 0-16,0 2-14 15,0 1 21-15,1-3-7 16,-1 0 0-16,0 0 15 15,-5-3-23-15,-3-1 8 16,-23 0 0-16,-36 5-17 16,-48 11 15-16,-58 2 2 0,-49 15-7 15,-54 32-100-15,-30 1-66 16,-32-11-144-16</inkml:trace>
  <inkml:trace contextRef="#ctx0" brushRef="#br0" timeOffset="8509">24852 6491 400 0,'0'0'121'0,"0"0"-32"16,0 0 62-16,0 0-34 16,0 0-33-16,0 0-9 0,-8-29-71 15,30-1 5 1,4-4 5-16,23 2-8 0,-13 4 13 15,-5 11-19-15,-4 6 5 16,4 11-15-16,-13 0 11 16,22 6-1-16,-14 25 0 15,5 14 13-15,-13 11-17 16,-9-1 4-16,0-5-20 16,-9-10 20-16,0-15-28 15,9-12 20-15,-9-6 4 16,0-7 8-16,0 0-5 15,0-6 1-15,0-22 0 16,13-5-6-16,5-8 8 16,8-4-2-16,14 3 0 0,0 4 9 15,5 8-13 1,-14 15 4-16,-4 10-7 0,4 5-6 16,-5 0 10-16,5 25 3 15,5 10-5-15,-5 4 14 16,5 4-20-16,-5 2-88 15,9-2-145-15,-14-6-103 16</inkml:trace>
  <inkml:trace contextRef="#ctx0" brushRef="#br0" timeOffset="9552">26216 6344 298 0,'0'0'211'0,"0"0"-92"15,0 0 2-15,0 0-46 16,0 0-7-16,0 0-48 16,-173-66-17-16,142 117 8 15,4 12 2-15,-4 2-13 16,31-3 0-16,0-3 12 15,0-5-16-15,58-14 4 16,9-8 0-16,13-17-4 16,-5-5 9-16,10-10-5 15,-10 0 0-15,5-15 14 0,-13-18-8 16,-1-10-6-16,1-2 0 16,-18 0-2-16,0 0 6 15,-14 8-4-15,-17 11 0 16,4 9 10-16,-13 14-15 15,0 3 5-15,0 0 0 16,0 12-17-16,13 10 21 16,-22 1-4-16,18-3 0 15,-9-6 10-15,0-6-13 16,-9-2 3-16,0-6 0 16,0 0 1-16,0 0 7 15,0 0-8-15,0-18 0 16,0-1 14-16,-9-7-15 0,-18 4 1 15,5-3 0-15,4 5-1 16,-9 5 12-16,-4 10-4 16,14 5 20-16,-1 0-21 15,-13 3 6-15,13 31-12 16,-4 8 1-16,22 3-10 16,0-2 9-16,0 2 0 15,0-8-7-15,22-3 19 16,-4-9-12-16,13-7 0 15,-5-13 0-15,-8-5-10 16,4 0 10-16,-4-5 0 16,0-22 1-16,4-3 11 0,-13-7-12 15,0 1 0-15,-9-2 9 16,0 2-13-16,0 7 4 16,0 7 0-16,-18 5-3 15,-13 11 13-15,-9 6-10 16,13 0 0-16,1 3 4 15,4 31-16-15,13 3 12 16,9 5 0-16,0 4-12 16,40-9 20-16,35-6-8 15,23-15 0-15,26-16 8 16,10 0-13-16,8-13 5 16,-9-25 0-16,-26-4-6 15,-32-6 15-15,-26-6-9 0,-31-8 9 16,-18-8-5-1,0-8 44-15,0 2-14 0,-45 0-6 16,5 8 30-16,-8 14-58 16,21 13 30-16,5 25 1 15,13 14-20-15,9 2-18 16,0 28 7-16,0 33 0 16,9 25-15-16,22 18 20 15,-13 2-5-15,13-7 0 16,4-17 14-16,23-14-19 15,9-15 5-15,8-18 0 16,5-10-16-16,-13-14-22 0,-9-5-76 16,-23-6-40-16,-13 0-114 15,-22 0-110-15</inkml:trace>
  <inkml:trace contextRef="#ctx0" brushRef="#br0" timeOffset="13062">11848 9931 446 0,'0'0'177'16,"0"0"-70"-16,0 0-2 16,0 0 13-16,0 0-17 0,0 0-33 15,-97-40-29-15,97 40-34 16,0 14-7-16,0 40 21 16,13 31-19-16,5 14 38 15,0 8-34-15,-10-2 21 16,-8-5-25-16,0-7 12 15,0-8-8-15,0-11-4 16,-8-21 0-16,-10-24 3 16,9-13 13-16,9-16-16 15,-22 0 11-15,-5-14-7 16,-4-28 5-16,13-20-9 16,-8-17 0-16,17-21 8 0,9-22 1 15,0-16-9-15,0-3 0 16,26 10 10-1,-8 24-20-15,13 27 10 0,-4 27 0 16,-5 21-12-16,-4 13 17 16,8 13-5-16,6 6 0 15,3 0-3-15,5 28-7 16,-13 15 10-16,13 7 0 16,-31 13-14-16,0 7 1 15,-9 16 11-15,0 10 2 16,-9 5-24-16,-40 1 12 15,13-16 4-15,-4-19-25 16,22-15 29-16,10-19-46 0,8-13 24 16,0-8 22-1,8-7-10-15,19-2 9 0,4-3 5 16,5 0 0 0,4 0-11-16,-9-13 16 0,4-2-5 15,5 3 0-15,-13 4-9 16,4 5-51-16,-22-3-45 15,9 0 30-15,-9-2 55 16,4 2-17-16,-4 1 37 16,0-1-7-16,-9 3 20 15,0-2-11-15,0-1 5 16,0 0 13-16,0-5 26 16,0 1-11-16,-31-6-11 15,13 8 24-15,-9 2-26 16,-4 6 41-16,4 0-30 0,19 0-30 15,-15 14 6 1,14 23-8-16,-8 12-1 0,17 2 0 16,0-3 9-16,0-5-9 15,9-7 0-15,17-11 3 16,14-8-15-16,9-11 12 16,-13-6 0-16,13 0-6 15,-1-23 21-15,-8-10-15 16,-13-4 0-16,-18-3 9 15,-9-2 3-15,0 2-11 16,-18 0 1-16,-22 3 60 16,-9 9-55-16,5 5 23 0,-5 9-13 15,9 6-5-15,4 8 3 16,14 0-15-16,13 11 0 16,9 23-10-16,0 5 17 15,0 4-7-15,0-6 0 16,9-6 7-16,22-5-18 15,5-9 11-15,4-9-7 16,9-8-8-16,0 0 5 16,-5 0 10-16,5-14 0 15,-9-11 13-15,-13 3-14 16,-5-5 1-16,-13-4 0 16,0 0 4-16,-9 4 1 15,0 1-5-15,0 11 2 0,0 7 16 16,0 8-9-16,0 0-9 15,0 0 0-15,0 17-11 16,0 15 10-16,0 6 1 16,0-1 0-16,0-3 7 15,26-5-16-15,-4-4 9 16,5-8-6-16,-9-3-10 16,4-9 11-16,-13-1-5 15,0-4 6-15,0 0 2 16,-9-20 2-16,9-9 0 15,-9 4 2-15,0-3-4 16,0 5 5-16,0 6-3 0,0 8 0 16,0 4 15-1,0 5-19-15,0 0 4 0,0 0-10 16,0 28 0-16,13 6 10 16,-4-5 0-16,9-1-2 15,8-8 1-15,14-7 1 16,-9-4 0-16,-4-9 4 15,4 0-20-15,-4-5 17 16,-9-18-1-16,-10-5 5 16,6-3 9-16,-14-6-14 15,0-6 0-15,0 2 6 16,-14 0-3-16,-12 10-3 16,-1 3 0-16,5 14 8 0,-5 11 9 15,5 3-17 1,13 3 0-16,0 30-2 0,9 7-8 15,0 1 10-15,0-8 0 16,9-3-12-16,22-9 6 16,-4-10 3-16,-5-5-3 15,5-6-1-15,-9 0-3 16,13 0 10-16,-22-15 0 16,8 1-2-16,-17-2 9 15,9-2-7-15,-9 1 0 16,0 3 12-16,0 7-11 15,0-1-1-15,0 4 0 16,0 4-2-16,0 0 6 16,0 0-4-16,13 0 0 0,-4 4-10 15,9 22 1-15,0 3 9 16,4 5 0-16,5 1-7 16,-9 1 10-16,4-2-3 15,-4-3 0-15,-10-3 12 16,1-2-19-16,-9-7 7 15,0 1 0-15,-9-3-7 16,-17-3 9-16,-5-8-4 16,4-6-12-16,5 0-99 15,22 0-20-15,0-23-42 16,0-11-124-16</inkml:trace>
  <inkml:trace contextRef="#ctx0" brushRef="#br0" timeOffset="13494">13208 10559 384 0,'0'0'152'0,"0"0"-102"16,0 0 23-16,0 0-42 16,0 0 1-16,0 0 26 15,222-20-42-15,-164 0 23 16,0 1-10-16,-14-1-19 15,-13 3 36-15,-13 5-20 16,-9-2 3-16,-9 0 22 0,0 3-43 16,-9-6 16-16,-31 3-16 15,-5-3 0-15,-3 3-1 16,-1 0-7-16,0 5 0 16,31 4-5-16,9 1 16 15,0 4-11-15,9 0 0 16,0 0-8-16,0 0 3 15,27 9 5-15,4 3 0 16,27-4-7-16,0 0 20 16,-5-2-13-16,5 5 0 15,-1 3 10-15,-8 6-15 16,-9 6 5-16,-4-1 0 16,-27 6-1-16,-9 6 12 15,0 8-11-15,-54 9 0 0,-34 3-24 16,3-6-274-1</inkml:trace>
  <inkml:trace contextRef="#ctx0" brushRef="#br0" timeOffset="15432">24768 9384 364 0,'0'0'195'0,"0"0"-31"16,0 0-53-16,-49-170 18 15,31 142-27-15,-13 8-53 16,5 9 26-16,-1 11-43 16,5 0-7-16,-14 6-23 15,-13 30 17-15,-8 18-17 16,-1 11-2-16,0 9 2 15,0 7-5-15,18 2 3 16,5-3 0-16,35-7-4 16,0-7 17-16,27-8-13 0,30-9 0 15,19-15 1-15,4-11-13 16,-5-13 12-16,10-10 0 16,-19 0-2-16,14-20 21 15,-13-13-19-15,8-12 0 16,-8-4 13-16,0 4-18 15,-9 5 5-15,-27 15 0 16,4 8-6-16,-26 11 18 16,13 6-12-16,-22 0 0 15,18 0-4-15,0 0-8 16,-9 14 12-16,13 4 0 16,-22-4-9-16,9-9 21 15,-9 1-12-15,0-6 0 16,0 0 7-16,0 0 8 15,0 0-15-15,0-11 5 0,0-9-11 16,-9-3 15-16,-13 3-9 16,4 6 0-16,-9 0 11 15,-4 9-16-15,13 5 5 16,-22 0 0-16,5 0-13 16,4 8 12-16,-5 20 1 15,5 9 0-15,13 5 8 16,9 3-15-16,9 4 7 15,0-4 0-15,18-5-16 16,40-12 16-16,-9-8 0 0,9-17 0 16,-14-3 4-1,-4 0-6-15,-13-20 2 0,4-8 0 16,-13-9 0-16,-10-6 5 16,-8-2-5-16,0 0 0 15,0 0 15-15,-26 2-11 16,-14 12-4-16,-5 9 2 15,5 10-8-15,-8 12 6 16,12 0 0-16,14 20-1 16,4 22 2-16,18 9-2 15,0 3 1-15,9 1 0 16,40-12-14-16,17-8 14 16,1-15 0-16,0-17-7 15,8-3 15-15,-8-5-8 16,13-30 0-16,-14-5 4 0,-8-5-10 15,-13 0 6 1,-14-9 0-16,-5-5 5 0,-12-3 12 16,-14-7-15-16,0 2-2 15,0 17 14-15,-40 12 6 16,9 15-14-16,4 15 2 16,9 8-2-16,-4 0 4 15,4 39-10-15,0 26 0 16,18 15 2-16,0 4-12 15,0-1 10-15,0-2 0 16,18-4-7-16,22-12 15 16,5-11-8-16,12-20 0 0,14-22 0 15,-4-12-5-15,9-6 5 16,8-25 0-16,-17-9 0 16,-10 0 4-16,-17 3-4 15,-13 1 0-15,-14-4 16 16,-13 6-18-16,0 0 2 15,0 11 0-15,-13 9-4 16,4 5 10-16,9 9-6 16,0 0 0-16,0 0-6 15,0 12-1-15,0 17 7 16,0 7 0-16,9 3-11 16,13 4 19-16,-13 3-8 15,9-4 0-15,-9 0 8 0,13-5-11 16,-4-3 3-16,-9-5 0 15,0-10-13-15,0-7 19 16,-9-6-6-16,0-1 0 16,-18-2-35-16,-49 3-15 15,-17-4-156-15,-23-2-236 16</inkml:trace>
  <inkml:trace contextRef="#ctx0" brushRef="#br0" timeOffset="16354">27047 9273 535 0,'0'0'182'15,"0"0"-25"-15,0 0-44 16,0 0 0-16,0 0-70 15,0 0-35-15,0 4 35 16,0 38-4-16,0 4 0 16,18 4-19-16,4 6-9 0,-13 4 9 15,0 0-20-15,0-7 0 16,0-7-2-16,0-15 4 16,-9-10-2-16,0-11 0 15,13-7 18-15,-13-3-18 16,0 0 5-16,0-5 26 15,0-32 48-15,0-9-70 16,0-9-5-16,0-3 2 16,-22-7 14-16,-5-3-15 15,-4 0-5-15,4 3 0 16,-13 11-1-16,23 15 1 16,8 13 0-16,0 14-1 15,9 10 20-15,0 2-25 16,0 0 6-16,-9 2-4 15,-4 32-15-15,-14 9 19 0,-13 8 0 16,13 0-2-16,-13-4 15 16,23-6-13-16,-1-7 0 15,18-8 3-15,0-10-16 16,0-5 13-16,0-11 0 16,0 0-6-16,0-5 19 15,9-30-13-15,17-8 0 16,14-6 6-16,-13-2-11 15,22 0 5-15,-9 2 0 16,-5 10-10-16,5 13 20 0,0 18-10 16,-13 8 0-1,13 0-6-15,-13 20-3 0,4 17 9 16,-5 6 0-16,1 2-17 16,13 2 15-16,9 2-131 15,9-10-165-15,8-5-455 16</inkml:trace>
  <inkml:trace contextRef="#ctx0" brushRef="#br0" timeOffset="24075">14136 9612 88 0,'0'0'388'16,"0"0"-282"-16,0 0 14 15,0 0-42-15,0 0 5 16,0 0-63-16,-8-25-15 16,8 25 20-16,0 0-23 15,0-2 12-15,26 2-2 16,32-5-7-16,40-6 50 15,35-10-31-15,49-6-10 16,40-5 4-16,36 1-13 16,9 2-5-16,21 10 0 15,-30 10 7-15,-18 4-14 16,-40 5-69-16,-45 0-192 0,-52 0-84 16</inkml:trace>
  <inkml:trace contextRef="#ctx0" brushRef="#br0" timeOffset="24741">14798 12317 333 0,'0'0'130'0,"0"0"-82"0,0 0-1 16,0 0 43-1,0 0-31-15,0 0-25 0,-75 17 31 16,75-17-17-16,0 0-19 16,27 0-22-16,39 0 4 15,59-17 20-15,39-9 6 16,36-1-16-16,22-2 11 16,-13 1-32-16,-9 2 0 15,-5 3 6-15,-44 10-6 16,-26 4-38-16,-41 9-439 15</inkml:trace>
  <inkml:trace contextRef="#ctx0" brushRef="#br0" timeOffset="28095">21902 7145 377 0,'0'0'128'0,"0"0"22"15,0 0-88-15,0 0-32 16,0 0 37-16,40 145 25 0,0-63-60 15,-4 11-20-15,4 20 42 16,0 17-50-16,-13 12 19 16,-10 5-17-16,6 6 9 15,-23 9-15-15,8 4 0 16,1-4 0-16,18-21-8 16,13-30-2-16,9-29-84 15,0-29-181-15</inkml:trace>
  <inkml:trace contextRef="#ctx0" brushRef="#br0" timeOffset="28546">24470 7185 274 0,'0'0'209'0,"0"0"-77"0,0 0-10 16,0 0-16-16,0 0-67 16,0 0 10-16,0-20-26 15,9 22-18-15,14 30 18 16,-6 16-18-16,1 23 28 16,4 25 18-16,-13 28-26 15,-9 32 22-15,0 22-33 16,0 10-5-16,0-5 1 15,-22-18-10-15,22-15 0 16,0-15-2-16,0-18 0 16,13-15-31-16,32-24-132 15,12-24-243-15</inkml:trace>
  <inkml:trace contextRef="#ctx0" brushRef="#br0" timeOffset="28989">27576 7162 332 0,'0'0'222'15,"0"0"-66"-15,0 0-126 16,0 0 35-16,0 0 18 16,0 0-43-16,-13 210 36 15,53-95-20-15,0 32-5 0,-5 21 20 16,-13 14-57-16,-4-5 5 16,-18-7-18-16,9-16-1 15,-9-13-3-15,0-28-228 16,0-25-584-16</inkml:trace>
  <inkml:trace contextRef="#ctx0" brushRef="#br0" timeOffset="37313">14634 8249 532 0,'0'0'281'0,"0"0"-134"16,0 0 29-16,0 0-22 16,0 0-79-16,0 0 4 15,0 0-9-15,-102 37-37 0,102-37 13 16,9 0-32 0,26 0-8-16,32-3 18 0,31-9-17 15,17-4-4-15,19-4-3 16,8 3 9-16,4 0-3 15,-21 3-6-15,-10 2 0 16,-30 7-11-16,-37 2-20 16,-30 3-68-16,-18 0-79 15,-18 26-92-15,-39 7-197 16</inkml:trace>
  <inkml:trace contextRef="#ctx0" brushRef="#br0" timeOffset="37574">15114 8280 388 0,'0'0'319'0,"0"0"-108"16,0 0-54-16,0 0 1 16,0 0-79-16,0 0-18 15,-9-17-9-15,9 37-46 16,0 28 20-16,0 20 22 15,-18 11-19-15,18 7 10 16,0 1-28-16,0 1-1 16,0-2-2-16,0-8-1 15,18-5-1-15,0-10-6 16,-9-3-14-16,-9-9-77 0,0-10-275 16</inkml:trace>
  <inkml:trace contextRef="#ctx0" brushRef="#br0" timeOffset="38283">20094 7595 655 0,'0'0'192'0,"0"0"-21"15,0 0-4-15,0 0-50 16,0 0-37-16,0 0-24 16,-75-39-40-16,75 39 5 15,35 0-20-15,45 0 3 16,45-6 27-16,17-6-31 16,31 1 9-16,18-6 1 15,-18 0-1-15,-13 3-10 16,-53 6 1-16,-49 5-22 15,-41 3-17-15,-17 0-153 16,-17 25-51-16,-50 9-176 16</inkml:trace>
  <inkml:trace contextRef="#ctx0" brushRef="#br0" timeOffset="38491">20707 7601 689 0,'0'0'208'0,"0"0"-6"15,0 0-36-15,0 0-75 16,0 0-20-16,0 0-44 16,-26 74 5-16,4-9 29 15,4 11-43-15,0 9 21 16,5 5-25-16,13 10-3 16,0 2 4-16,0 3-5 15,0-1-20-15,0-3 8 16,0-4-161-16,0-12-247 0</inkml:trace>
  <inkml:trace contextRef="#ctx0" brushRef="#br0" timeOffset="47286">28780 7448 154 0,'0'0'456'16,"0"0"-209"-16,0 0-39 0,0 0-57 15,0 0-19-15,0 0-41 16,0 0-46-16,-218-6 13 15,196 6-31-15,4 0-8 16,9 0 23-16,9 0-39 16,0 0 16-16,9 0-19 15,58 0 15-15,40 0-9 16,26-3-3-16,9-8-2 16,5 0 8-16,-23-1-5 15,-9 4-4-15,-21-1 0 16,-19 7 0-16,-26 2-3 15,-18 0-51-15,-22 0-49 16,-9 0-14-16,0 11-83 0,-49 15-26 16,-8-1-67-16</inkml:trace>
  <inkml:trace contextRef="#ctx0" brushRef="#br0" timeOffset="47541">28953 7550 500 0,'0'0'244'16,"0"0"-47"-16,0 0-13 15,0 0-13-15,0 0-54 16,0 0-55-16,-18-40 3 16,18 40-45-16,0 40-14 15,0 16 21-15,9 21-14 0,9 5 18 16,4-2-21-16,-4-2-4 15,-18 1 4-15,9-5-10 16,0 0 0-16,-9 0-14 16,0-4-122-16,-18 1-171 15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9:06.380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123 391 682 0,'0'0'147'0,"0"0"6"15,0 0-4-15,0 0-42 16,0 0-40-16,0 0-41 16,0 0-1-16,-40 19-25 15,13 32 10-15,9 6 5 0,-13 5-15 16,31-11 3-16,0-1 0 15,0-1 5-15,9-9-6 16,22-9-2-16,18-17 1 16,-5-3 1-16,-4-11-2 15,18 0 0-15,-9 0 8 16,9-11-4-16,-23-17 28 16,5-9 12-16,-13-20-27 15,4-5 18-15,-13-14-18 16,-9-6-5-16,-9 13 8 15,0 7-16-15,-27 24 6 16,-31 12-10-16,1 14 7 16,-10 6-14-16,9 6 7 0,9 0-20 15,23 23-20-15,26 16-94 16,0 6-56-16,17 10-127 16,41-4-341-16</inkml:trace>
  <inkml:trace contextRef="#ctx0" brushRef="#br0" timeOffset="276">1042 90 644 0,'0'0'221'0,"0"0"-26"0,0 0-44 15,0 0-26-15,0 0-45 16,0 0-47-16,-191-59-17 15,173 110-16-15,-4 19 0 16,-4 18 20-16,17 12-20 16,0 1 0-16,9 1 4 15,0-3-1-15,9-11-3 16,35-11 0-16,14-21-11 16,13-16-65-16,5-21-100 15,8-16-150-15,5-3 50 16,-14 0-145-16</inkml:trace>
  <inkml:trace contextRef="#ctx0" brushRef="#br0" timeOffset="825">1367 719 470 0,'0'0'168'0,"0"0"-79"15,-9-176 56-15,0 131-15 16,9 14-48-16,-9 14 18 16,9 8-28-16,0 9-37 15,0 0-16-15,18 0-13 16,22 0-4-16,-5 20 7 15,5 6-2-15,-9-1-6 16,-4 6-1-16,-9 6 4 16,4 3-5-16,-22 3 1 15,0 1 0-15,0-12-2 16,0-7 2-16,0-19 0 16,0-6-7-16,0 0 7 15,0 0 8-15,27-20-3 0,4-11 6 16,-5-18 8-16,14-1-10 15,-13 4 13-15,4 4-8 16,-13 14-9-16,9 5 11 16,-14 15-16-16,5 8-6 15,8 0 5-15,-3 19-12 16,-6 18 12-16,-8 3 1 16,0 1 0-16,0-3-5 15,4-10 5-15,-13-5 0 16,9-15-2-16,-9-8 6 15,9 0-3-15,-9 0 4 16,9-8-5-16,0-28 16 16,9-17-16-16,13-8 0 0,-5 10-1 15,14 0 10 1,-22 14-9-16,13 12 0 0,-13 11-7 16,0 14 7-16,13 0-8 15,-4 21 8-15,4 23-10 16,-14-2 7-16,14-2 2 15,-4-3-1-15,-9-6-32 16,22-7-28-16,0-3-151 16,4-10-181-16</inkml:trace>
  <inkml:trace contextRef="#ctx0" brushRef="#br0" timeOffset="1051">2708 0 630 0,'0'0'190'16,"0"0"-31"-16,0 0 14 16,0 0-22-16,0 0-101 15,0 0-35-15,0 7 24 16,58 62-9-16,-9 19 13 16,0 20-28-16,-23 24-11 15,-8 19 7-15,-18 7-7 16,-9 0-8-16,-39-8-9 15,-19-25-165-15,9-17-343 16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84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69.94186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2-04-12T11:59:55.081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09:09.972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888 339 395 0,'0'0'111'0,"0"0"-15"16,0 0-29-16,0 0-41 15,0 0-24-15,0 0 22 16,325-68-13-16,-134 57-3 0,22 0-6 16,4-3 14-1,-17 3-16-15,-26 5 3 0,-41 3 13 16,-44 3-16-16,-31 0 8 15,-32 0-8-15,-26 0-10 16,0 9 7-16,-26 19 6 16,-63 12 2-16,-36 7 6 15,-17 8-10-15,-22 1 8 16,-5 1-9-16,-4 2 2 16,17 2-2-16,14-11 0 15,44-13 0-15,41-12-5 16,48-14-4-16,9-6-43 15,40-1 8-15,35-4 0 16,32 0 41-16,26-18-6 0,18-8 9 16,5 2-8-16,-14-5 17 15,-18 3-8-15,-26 10 5 16,-23 5 0-16,-26 7 5 16,-22 4-4-16,-14 0-5 15,-13 0-2-15,0 27-8 16,-80 18 8-16,-35 14 8 15,-27 11-1-15,-32 4 1 16,-17 0-5-16,0-3-2 16,18-9 17-16,31-5-10 15,35-18 5-15,58-16-6 16,32-9-7-16,17-8-5 16,0-6-12-16,57 0 17 0,59-9-13 15,48-30 27-15,36-13-6 16,18 2-8-16,-23 4 1 15,-44 18-3-15,-44 10 2 16,-40 14 0-16,-32 4 4 16,-21 0-4-16,-14 0-3 15,0 0 3-15,-32 13-4 16,-43 21 4-16,-49 12 6 16,-32 7-1-16,-13 12 1 15,-26 9-2-15,-5 14-2 0,0-6 5 16,35-8-6-1,63-27 24-15,53-22-25 0,49-9-11 16,9-11-3-16,58-2 14 16,48-3 0-16,50-3 0 15,26-31-2-15,27-9-7 16,-27 7 7-16,-18 5-4 16,-58 13 2-16,-48 13 4 15,-36 5-1-15,-31 0 1 16,-40 26-34-16,-44 24 34 15,-63 24 0-15,-44 8 0 16,-18 5 30-16,-13-1 16 16,13-12-11-16,36-12 0 15,31-9-10-15,26-7 12 16,36-12-37-16,54-14 5 0,26-6-12 16,9-11-28-16,88-3 35 15,63 0-2-15,54-29 2 16,25-10-5-16,10-4-13 15,-22 12 8-15,-45 9 7 16,-35 13-8-16,-63 6 11 16,-44 3-1-16,-40 0-1 15,-22 23-11-15,-71 22 11 16,-63 13 2-16,-35 9 21 16,-36 12-20-16,-26 0 8 15,27-5 28-15,12-15-26 16,63-14 17-16,45-16-19 0,57-15-5 15,49-5-8 1,22-7-35-16,93-2 39 0,63-2 6 16,75-38-3-16,32-11-6 15,-5-3-11-15,-32 3 0 16,-48 12 13-16,-57 13-4 16,-46 12 5-16,-57 11-2 15,-31 3 3-15,-9 0-2 16,-49 12-21-16,-57 21 22 15,-45 12 17-15,-23 6-17 16,-26 3 4-16,9 1 9 16,-4-1-11-16,35 2 12 15,13 0-14-15,45-2 8 16,44-8-10-16,50-10 2 16,16-13-18-16,99-20 15 0,71-3 6 15,44-15-1 1,18-26-2-16,0-2-4 0,-58 9-5 15,-40 13 7-15,-53 13 2 16,-54 6-1-16,-26 2 1 16,-9 0-2-16,-75 25-3 15,-41 17 5-15,-26 9 13 16,-40 6-11-16,-9 5 0 16,-22 6 27-16,-5 8-22 15,5-5 26-15,22-5-10 16,66-20-22-16,50-19 14 15,75-11-15-15,9-9-30 16,115-7 23-16,58-3 14 0,67-39 2 16,31-7-9-16,-14 10 5 15,-43 8-7-15,-41 11 2 16,-71 8 0-16,-53 7-2 16,-36 5 1-16,-22 0-1 15,-67 23-2-15,-39 16 4 16,-37 6 11-16,-12 4-9 15,4-7-2-15,13-1 15 16,27 3-10-16,4 1-1 16,32-6 1-16,26-7 0 15,27-6-10-15,22-10-3 16,0-2 4-16,49-2-6 16,26-9 2-16,23-3 8 15,26 0 0-15,41-26 6 0,26-10-6 16,0 4 0-16,0 1 0 15,-27 11-2-15,-39 12 2 16,-59 8 0-16,-39 0 0 16,-27 25-12-16,-67 32 11 15,-57 20 2-15,-49 13 0 16,-27 3 7-16,-9-2 5 16,-13-12 5-16,31-15 14 15,35-14-14-15,54-19 7 16,35-14-16-16,45-9-7 0,22-5-4 15,49-3-19 1,58 0 21-16,44-26 5 0,22-11 5 16,0 0-20-16,-8 12 10 15,-41 11-7-15,-40 12 3 16,-35 2 1-16,-40 0-2 16,-9 2-4-16,-49 23-18 15,-35 10 27-15,-49 1 0 16,-14 4 2-16,5-6 8 15,-14 3-9-15,14-6 6 16,18-3-1-16,30-5 1 16,37-9 6-16,26-8-13 15,31-1-4-15,0 0-9 16,66-5 0-16,59 0 13 16,48-5 6-16,36-32 1 0,13-2-14 15,-13 5 6-15,-27 14-3 16,-18 9-3-16,-31 5 7 15,-26 6 0-15,-40 0-2 16,-27 0 6-16,-31 20-6 16,-9 11 2-16,-31 20 0 15,-63 17 3-15,-52 14 6 16,-32 6 0-16,-26 3-1 16,-14-9-6-16,-13-3 17 15,0-6-16-15,22-5-1 16,45-17 14-16,70-14-15 15,54-17 7-15,40-6-8 0,49-10-12 16,76-4 12-16,48 0 2 16,36-30 3-16,13-1-7 15,-22 3 5-15,-49 9-3 16,-36 1 0-16,-57 10 9 16,-27 5-11-16,-22 3 2 15,-9 0-3-15,0 0-1 16,0 9-1-16,-49 21 5 15,-9 7 10-15,-26 12-4 16,-40 8-2-16,-23 14-4 16,-35 4 3-16,-27 7-5 15,-4-2 4-15,35-9-2 16,49-21 7-16,76-15-5 16,53-15-4-16,35-18-16 15,99-2 18-15,57-16 10 0,40-21-10 16,0-6 0-16,-9 6-6 15,-31 3 10-15,-40 2-4 16,-18 4 0-16,-35 9 4 16,-14 7-2-16,-26 4-2 15,-27 8 0-15,-22 0-5 16,-9 0-1-16,0 26 5 16,-75 22-2-16,-50 16 6 15,-39 13 6-15,-49 5-9 16,-5-2 0-16,18-10-1 0,36-21 8 15,48-10-3 1,58-13-4-16,41-7 4 0,17-5-10 16,17-5-6-16,72-9 12 15,45 0 4-15,25-5 2 16,15-18-5-16,-1 3-1 16,-31 6 7-16,-17 2-7 15,-19 4 0-15,-8-1 0 16,-31 4-2-16,-32 5 5 15,-13 0-6-15,-22 0 0 16,-22 34 2-16,-62 17 0 16,-41 17 1-16,-39 8 0 15,-9 0-3-15,-18-6 11 0,22-6-8 16,13-8 0 0,50-22 8-16,39-9-7 0,49-13-1 15,18-6-7-15,18-6-2 16,71 0 9-16,53-18 7 15,22-24-7-15,19 0 8 16,-32 2-7-16,-27 11-1 16,-35 11 0-16,-54 10-5 15,-17 8 5-15,-18 0-4 16,-35 8-5-16,-63 25 9 16,-26 18 14-16,-28 6-14 15,-21 2 1-15,0 3 1 16,-9-2 1-16,9 3-3 15,21-10 0-15,37-14 8 0,66-11-1 16,40-10-7-16,9-7-8 16,76-8 6-16,70-3 4 15,54-20 2-15,58-24-4 16,31 17 1-16,-5 2-1 16,-13 19 0-16,-40 6 0 15,-62 0-4-15,-45 6 4 16,-53 19 0-16,-44 1 0 15,-27-3-6-15,-9 10 6 16,-49 1 3-16,-39 9-2 16,-6-1 12-16,-21 3-13 15,-23 1 6-15,-4 4-2 16,-4-1 2-16,4-4 0 0,35-8-6 16,50-11 8-1,35-1 5-15,31-7-13 0,40-5 0 16,66-13 5-16,36 0-1 15,41-25-1-15,8-18-3 16,-27 12-19-16,-40 11 16 16,-39 9-9-16,-45 11 12 15,-31 0 0-15,-9 3-13 16,-9 28 13-16,-49 9 6 16,-31 10-4-16,-22 14 4 15,-27-6-4-15,-4 8-2 16,0-2 3-16,-5 1 2 15,5-2-5-15,0-1 0 0,35-14 6 16,50-14 8-16,48-9-14 16,18-13-4-16,97-12 2 15,54 0 4-15,36-45 7 16,4 3-9-16,-9 4-19 16,-18 13 15-16,-40 10-7 15,-17 10 11-15,-50-1 0 16,-26 4 3-16,-22 2-3 15,-18 0 0-15,0 0-8 16,-9 16 8-16,-71 25 1 16,-22 4 2-16,-44 15 1 15,-37-1 2-15,-17 0-6 16,-8-3 0-16,3-7 5 16,36-11 7-16,54-14 0 0,57-10 5 15,49-14-15 1,18 0-1-16,76 0-1 0,48-29 8 15,62-21-4-15,5-10-2 16,0-8-2-16,-27-2-5 16,-21 2 1-16,-37 3 1 15,-26 11 3-15,-45 8 0 16,-13 13 4-16,-31 4-3 16,0 9-1-16,-31 1 0 15,-53 5-3-15,-40 8 1 16,-41 6 2-16,-17 0 0 15,-9 0 2-15,9 0-4 0,13 0 2 16,13 0 0 0,59 0-2-16,30 0 12 0,40 0-10 15,27-8 0-15,18-13-18 16,80-11 17-16,44-6-6 16,40-12 7-16,18-8-2 15,-9 7 5-15,5-3-3 16,-45 6 0-16,-27 6 7 15,-48 6-8-15,-27 7 1 16,-49 12 0-16,0 3-4 16,-76 10 4-16,-48 4-7 15,-50 11 2-15,-26 27 5 16,-22-1-3-16,13-6 3 0,18-6 0 16,18-8-3-1,58-6 4-15,39-7-1 0,54-4 2 16,22 0-2-16,89-4 0 15,71-35-1-15,62-12 3 16,27-9-4-16,-1 4 6 16,-17-1-4-16,-31 9 0 15,-57 11 7-15,-37 12-7 16,-57 8 0-16,-40 11-10 16,-9 6 8-16,-58 0-19 15,-35 6 13-15,-45 22-2 16,-4 0-5-16,-9 1 14 0,-13-1 1 15,21-3 0-15,-21 4-5 16,13 2 12-16,4 2-7 16,14-1 0-16,58-15 2 15,26-3-2-15,49-14 0 16,9 0-18-16,66 0 15 16,49-19 5-16,32-25-2 15,35-3 0-15,0-4 9 16,-18 8-8-16,-39 9-1 15,-37 12 0-15,-52 11-7 16,-45 7 7-16,0 4-5 16,-102 0-20-16,-45 23 20 15,-53 20 5-15,-31 2 0 16,4 0 2-16,36-5 2 16,27-12-4-16,40-5 2 0,48-13 6 15,36 0-5-15,31-2-5 16,9-5 2-16,27 2-3 15,53 7 3-15,22 0 0 16,22-7 1-16,1 1 1 16,-1 2 7-16,-17 1-8 15,-32 2-1-15,-35 3-9 16,-31 9 3-16,-9 8-19 16,-66 3 25-16,-32 6-4 15,-27-1 11-15,-8-7-3 16,-9 1-3-16,18-1 1 15,26-6 20-15,22-4-12 0,27-3-4 16,32-10-1 0,17 0-5-16,0-7-9 0,40-2 3 15,44 0 6-15,32 0 18 16,26-6-18-16,4-8 0 16,-21 1-3-16,-41 7 9 15,-26 2-6-15,-31 4 0 16,-14 0-2-16,-13 0-1 15,0 0 1-15,-13 4 2 16,-23 15 11-16,-31 13-7 16,-21-4 6-16,-6 6-10 15,-12 0 4-15,8 8-9 16,5-10 7-16,26-7-2 16,18-4 0-16,31-17 0 15,18-4-3-15,0 0-5 0,67 0 8 16,48-4 3-16,19-24-3 15,8-2 0-15,-18 10 2 16,-26 3 3-16,-31 6-5 16,-32 11 0-16,-13 0 3 15,-22 0-3-15,0 0 0 16,0 0-4-16,-66 31 4 16,-32 16 6-16,-17-1-3 15,-19 0-2-15,19-6 4 16,8-7-7-16,32-7 2 0,26-6 0 15,13-3-2 1,27-11 2-16,9-6 0 0,0 2-1 16,0-2-17-16,36 0 18 15,53 0 5-15,26-20-5 16,36-17 8-16,14-2-3 16,-14 2-5-16,-18 5 0 15,-35 19 2-15,-40-4-2 16,-32 14 0-16,-26 3 0 15,0 0-3-15,-9 0 5 16,-57 0-4-16,-28 6 2 16,-21 16-16-16,-23 1 12 15,14-11 4-15,13 2 0 0,13-14-1 16,13 0 9 0,28 0-8-16,17 0 0 0,22 0 7 15,18-20-7-15,36-17 0 16,79-28 0-16,49-15-2 15,36-2 5-15,0 6-3 16,-4 5 0-16,-36 12 6 16,-27 11-7-16,-35 8 1 15,-32 12 0-15,-48 8-2 16,-18 9 9-16,0-3-6 16,-27-1-1-16,-21 1-1 15,-28 0-3-15,1 3 4 16,-5 0 0-16,-14 2 1 15,-3 3-1-15,3 0 0 0,-21 6-4 16,-10 0 10-16,-21 0-5 16,12 0-1-16,19 6 0 15,39 0-7-15,41-6 18 16,22 0-11-16,13 0 0 16,31-12-4-16,53-25 1 15,49-8 3-15,23-8 0 16,-5 4-4-16,-5 1 4 15,-30 0 0-15,-5-6 0 16,-13-3 9-16,-14-1-8 16,-4 3-1-16,-35 16 1 15,-14 14 6-15,-31 2-6 16,0 6 12-16,-9 2-13 0,-40 1 3 16,-27 9-7-1,-30 5 4-15,-10 0 0 0,-8 0-5 16,8 17 5-16,-8 0 0 15,22 5 0-15,-5-2 1 16,18-3-1-16,23-5 0 16,30-7 2-16,5-2-5 15,13-3 5-15,9 0-2 16,9 0 2-16,0 0 1 16,0 0-6-16,27-21-1 15,53-17 4-15,31-7-8 16,45-4 8-16,8-7 0 0,-4 10 0 15,4 4 5 1,-39 5-4-16,-32 11-1 0,-35 12 2 16,-36 3-3-16,-22 11 5 15,0-3-2-15,-22 0 11 16,-45 3-13-16,-35 0-5 16,-36 0 3-16,-4 20 2 15,-9 5-4-15,-5 1 4 16,23-3 0-16,0 1-1 15,26-3 10-15,10-4-9 16,39-11 0-16,31-4 6 16,9-2-11-16,18 0 5 15,0 0 0-15,0 0-1 16,36-8-5-16,71-31 6 16,57-10 0-16,36-2 3 0,9-5-8 15,4 5 5-15,-22 6 0 16,-27 2 2-16,-53 9 4 15,-31 9-6-15,-35 5 0 16,-45 6 6-16,0 5-4 16,-27 0-2-16,-48 7-16 15,-41 2 16-15,-26 0-16 16,-22 2 16-16,-1 19-4 16,5-1 7-16,-4 5-8 15,22-3 5-15,17 1 0 16,19-9 1-16,39-5 3 15,27-6-2-15,13-1-2 0,27-2 2 16,0 0-10-16,0 0 8 16,58 0-5-16,35-11-3 15,32-12 14-15,39-5-6 16,9 3 0-16,-13 3 6 16,-13 7-11-16,-45 6 5 15,-4 7 0-15,-40 2-2 16,-32 0 2-16,-26 0-2 15,0 14-18-15,-35 20-17 16,-54 14 23-16,-4 6-2 16,-32 5 12-16,1 2-6 15,8-9 19-15,1-1-9 16,-1-8 0-16,23-3 5 0,13-10 0 16,31-7-5-16,31-5 1 15,18-10-5-15,18-3-5 16,98-5 9-16,48 0 8 15,58-31-6-15,27-17 7 16,-9-2-9-16,-5-3 2 16,-52 15-3-16,-46 9 2 15,-61 15-1-15,-41 8 0 16,-21 6 8-16,-14 0-6 16,-14 0-1-16,-52 0 0 15,-37 3 9-15,-34 20-7 16,-14 8-3-16,9-6 2 0,4 1 0 15,36-2 9-15,22 0-7 16,26-4-3-16,14-6 4 16,40-1-5-16,0 3-8 15,0-7 5-15,67 4-9 16,31-10 11-16,35-3 1 16,27-3 0-16,4-25-6 15,-8-7 12-15,-45 7-6 16,-22 9 0-16,-54 4 4 15,-21 13-3-15,-14-4 1 16,0 3 0-16,-23 0 2 16,-43 3-4-16,-28 0 0 15,-30 0-3-15,-14 6 3 16,5 8 0-16,18-4 0 16,21 3 0-16,-3-8 6 0,30-2-3 15,18-3-3-15,22 0 0 16,10 0 4-16,17 0-5 15,0-16 1-15,17-19 0 16,50-8-6-16,17-8 6 16,23-2 0-16,9-1-4 15,-32 6 14-15,-17 2-10 16,-19 5 0-16,-16 0 0 16,-32 5 4-16,0-1-1 15,0 3-3-15,-58 6 0 16,-9 2 2-16,-13 9-3 15,-13 3 1-15,-14 6 0 0,-8 5-4 16,-10 0 4-16,10 3 0 16,13 0 10-16,22 0-1 15,13-3-10-15,32-2 6 16,26-2 1-16,9 5 2 16,0-9-8-16,9-12-6 15,75-14 5-15,31-17-1 16,41-2 2-16,4-1 0 15,-5 6 0-15,-30 4-3 16,-23 0 3-16,-22 6 0 16,-22 1 0-16,-41 8 9 15,-8 4-7-15,-9-3-2 16,0 3 7-16,-49 0-17 0,-17 2 10 16,-27 15-9-1,-14 5 8-15,-17 6-7 0,-1 0 8 16,1 17 0-16,-10 9 0 15,19 2-2-15,-1-8 2 16,32-4 0-16,4-7 2 16,31-3 7-16,31-3-7 15,18-3-2-15,0 0-13 16,67-3 12-16,66-28-1 16,49-9 4-16,32 3-1 15,-32 9 4-15,-31 11-5 16,-53 4 0-16,-49 9 6 0,-23 4-4 15,-26-3 1-15,0-8 1 16,0-3 23-16,-40-4-20 16,5 2-7-16,-23 1 7 15,-9 8-1-15,1 0-12 16,-41 7 4-16,0 0 2 16,-17 0-8-16,-9 0 14 15,-9 12-6-15,17 1 0 16,27-3 3-16,41-5-1 15,30-2-2-15,27-3 0 16,0 0-4-16,0 0-15 16,84-6 19-16,32-24-4 15,39-8 12-15,-4-1-9 16,-17 0 1-16,-10 1 0 16,-17-2 1-16,-1 1 3 0,-12-6-4 15,-5-1 0-15,-5 7 8 16,-35 2-6-16,-14 14-2 15,-21 3 0-15,-14 3 2 16,0-3-1-16,-49 3-2 16,-27 6 0-16,-30 3-19 15,-19 8 13-15,-21 0 7 16,-14 0-5-16,-5 28-7 16,14 9 22-16,18 0-10 15,26-3 0-15,41-14 5 16,26-7-5-16,22-8 0 15,18-5-1-15,0 0-7 0,0 0 3 16,0 0 5-16,27 0 2 16,48-21-2-16,32-16 12 15,39-8-12-15,14-1 0 16,5 4-5-16,-14 2 9 16,4 4-4-16,-21-1 0 15,-10 2 7-15,-17 4-5 16,-32 9-2-16,-48 11 0 15,-5 4-1-15,-22 7 7 16,0 0-6-16,0 0 1 16,0-2 1-16,-49 2-4 15,-26 0-13-15,-32 0 13 16,-35 17-8-16,-31 14 10 0,-19 3 0 16,-21 2 0-1,13-1 7-15,18-4-10 0,31-5 3 16,36-7 0-16,48-7-2 15,27-10 2-15,31-2 0 16,9 0 0-16,0 0-3 16,0 0 1-16,9 0 2 15,40-11 0-15,44-23-8 16,54-9 8-16,35 2 0 16,18-2-2-16,9 3 9 15,-5 0-7-15,-13 3 0 16,-31 4 0-16,-45 5-2 15,-48 11 4-15,-36 5-2 16,-31 6 0-16,-66 6-2 0,-68 0-2 16,-61 0-10-16,-23 20 7 15,-13 9 7-15,0-1 0 16,13-3 3-16,27 1-6 16,27-3 8-16,40-6-3 15,48-7-2-15,27-4 3 16,31-6 4-16,18 0-7 15,0 0-2-15,36 0-9 16,62-20 22-16,44-22-1 16,71-9-10-16,27 0 3 15,9 6-9-15,-32 5 7 16,-25 13-1-16,-46 1 0 16,-53 6 9-16,-35 8-9 0,-49-1 0 15,-9 1 4 1,0-1-4-16,-35-2 0 0,-32 2-1 15,-4 9-9-15,-5 1 18 16,-8 3-8-16,-14 0 0 16,-4 0-2-16,-14 3 2 15,-8 16 0-15,-14 7 0 16,14-3-6-16,13-4 14 16,22-4-8-16,40-10 0 15,31-2 4-15,9-3-8 16,9 0 4-16,0 0-19 15,40 0 18-15,63-11 1 0,43-20 1 16,54-1-1-16,9-1 4 16,4-4-8-16,-13 2 4 15,-9 2 0-15,-18-4 1 16,-21 3 9-16,-37 9-10 16,-48 2 0-16,-27 15 4 15,-40 2 6-15,-9 0-10 16,-67 6 2-16,-61 0-5 15,-32 0-7-15,-36 20 10 16,-12 3 4-16,3 2 5 16,23-5-12-16,31 0 3 15,23-6 0-15,43-3 1 16,37-5 2-16,26-6-3 16,22 2 0-16,9-2 7 15,0 0-16-15,0 0 9 0,0 0 0 16,0 0 3-16,0 0 1 15,0 0-4-15,0 0 0 16,22 0-6-16,13-16-1 16,23-13 7-16,31 1 0 15,13-3-11-15,5-4 6 16,-1 4 2-16,-12 3 2 16,-5 3-3-16,-23 5 2 15,-30 6 2-15,-14 9 0 16,-22-1-8-16,0 3 8 0,-22 3-33 15,-45 0-29 1,-35 0 1-16,-27 5 38 0,-4 15 15 16,8 0 1-16,1 3 5 15,9-6-1-15,39-3 3 16,18-7 7-16,40-3-1 16,18-4-12-16,0 0 6 15,0 0-1-15,18 0 1 16,31 0 5-16,36-5 4 15,21-18-9-15,36-9 7 16,23 5-4-16,8-5-3 16,-9 6 0-16,-13 8-4 15,-26-6 5-15,-10 7-1 16,-39 3 0-16,-18 3 9 16,-27 2-6-16,-22 7-1 0,-9-1 1 15,0 3 24-15,0-3-14 16,-49 3-13-16,-49 0 0 15,-35 0 0-15,-27 8 0 16,-36 18 2-16,14 2 2 16,-9-2 4-16,22-4-8 15,5 1 0-15,22-6 0 16,44-3 8-16,22-6-10 16,36-1 2-16,32-7 0 15,8 0 2-15,0 0 1 16,0 0-3-16,0 0 0 15,0 0-2-15,17 0-1 0,41 0 3 16,31-9 0-16,53-7-7 16,49-8 7-16,67-7 0 15,22-3-2-15,26-3 10 16,-30 3-8-16,-45 3 0 16,-58 8 0-16,-80 7 3 15,-62 7-3-15,-31 6 0 16,-133 3-16-16,-89 3 8 15,-76 31 8-15,-53 8-6 16,-4 1 6-16,8-1 6 16,41 1 2-16,39-7 4 15,27-5-12-15,58-5 2 16,58-9-2-16,57-9 0 0,58-4 0 16,9-4 0-16,0 0-20 15,58 0 20-15,18 0 4 16,48-12 11-16,18-5-15 15,31-9 0-15,1 1 3 16,-10-3-8-16,-4-4 6 16,-18-1-1-16,5-1 2 15,-23-3 6-15,-17 3-8 16,-23 3 0-16,-26 6 2 16,-18 11-4-16,-31 8 2 15,0 0 0-15,-9 6 7 16,0-3 0-16,9-5-3 15,17-12-4-15,32-3 0 16,22-5-9-16,13-1 9 0,14 10 0 16,8-1-3-16,-21 8 6 15,-5 4-3-15,-23 0 0 16,-17 3 5-16,-13-5-9 16,4 0 4-16,-5-2 0 15,14-3-1-15,0 5 5 16,-22 4-4-16,-5 0 0 15,-22 6-4-15,0 0 3 16,0 0-4-16,-40 0 5 16,-18 0 2-16,-17 0 0 15,-10 0-2-15,-4 0 0 16,-17 0 4-16,-5 0-7 16,-14 0 3-16,-21 6-2 0,3 8 0 15,1 0-7-15,27-6 9 16,26-1 1-16,31-7 7 15,49 0-4-15,9 0-4 16,0 0-15-16,9 0 8 16,40-4 10-16,40-15-3 15,4-7 0-15,23 3 5 16,-1-2-7-16,1-3 2 16,-1 0 0-16,10-4-2 15,8-2 5-15,0 1-3 16,0-4 0-16,-26 2 7 15,-23 10-3-15,-44 9-4 0,-31 10 0 16,-9 2-6-16,-57 4 1 16,-68 0 1-16,-48 0-4 15,-45 14 6-15,-13 15 2 16,-18-1 0-16,9 9-1 16,18 0-4-16,22 0 5 15,49 0 0-15,36-9 14 16,39-10-14-16,45-8 13 15,22-10-13-15,9 0-8 16,0 0 3-16,0 0 5 16,0 0 0-16,40 0 0 15,18-10 0-15,44-11 15 16,32-10-15-16,30-5 0 0,18-4-4 16,9-6 9-16,0 0-5 15,0 5 0-15,-18-2 7 16,-39 15-9-16,-54 7 2 15,-45 17 0-15,-26 0-2 16,-9 2 7-16,-44-1-5 16,-72 3 0-16,-57 0-5 15,-58 0-1-15,-27 17 0 16,-8 8 6-16,4-3-1 16,35 1 4-16,36-3 1 15,66-3-1-15,54-12 7 16,54-5-20-16,17 0 2 0,31 0 8 15,53 0 8 1,58-28-5-16,40-11 2 0,41-12-5 16,8 0 8-16,-23 2-8 15,-25 7 0-15,-50 11 0 16,-58 11-1-16,-43 12 3 16,-32 2-2-16,0 0 0 15,-76 1-4-15,-31 2 2 16,-17 3 2-16,-9 0-4 15,-1 0 4-15,10 7 6 16,-5 3-3-16,27 1-3 16,-5 4 7-16,14-1-10 15,22-6 3-15,27 1 0 16,12-4 1-16,32-5-1 16,0 0-19-16,9 0 14 0,49 0 5 15,58 0 3-15,26-22-3 16,53-13 5-16,14-10-4 15,0 0-1-15,-5 0 0 16,-13 6-1-16,-49 2 11 16,-35 14-10-16,-49 9 0 15,-40 5 3-15,-18 4 0 16,-40-1-3-16,-45 3-5 16,-30-3-2-16,-10 6 7 15,-17 0 6-15,18 0-6 16,-1 0 7-16,10 0-9 15,8 0 2-15,5 0 0 0,4 3-1 16,23 3 10-16,26-4-9 16,18-2 0-16,31 0-6 15,0 0 2-15,0 0-15 16,22 0 15-16,45 0 0 16,39 0 8-16,45-22 6 15,31-6-10-15,9 2 2 16,-8 3-6-16,-41 6 4 15,-44 6 0-15,-41 5 0 16,-48 6 2-16,-9-1-4 16,-58-3-14-16,-48 1-2 15,-27 3 12-15,-27 0 5 16,-14 0 2-16,1 0-3 0,0 0 9 16,22 0-7-1,-5 0 0-15,23 0 0 0,35 3 0 16,45 1 0-16,31-4 1 15,22 0-7-15,0 0-14 16,66 0 20-16,59-12-2 16,48-20 14-16,40-5-12 15,-13 0 0-15,0 4 0 16,-58 7-2-16,-35 7 8 16,-49 10-6-16,-41 0 1 15,-17 1 4-15,-8-3-3 16,-41 0-2-16,-36-1-6 15,-30 6-6-15,-36 6 6 0,-14 0 6 16,-17 0 0-16,0 0 4 16,22 6-5-16,31 0 1 15,54-6 0-15,48 0 2 16,27 0-2-16,0 0-14 16,67-3 4-16,57-26 10 15,49-8 13-15,18-2-13 16,18 0 0-16,-18 2-5 15,-18 0 9-15,-17 3-4 16,-45 3 0-16,-22 5 9 16,-31 7-9-16,-23 4 0 15,-21 8 0-15,-6-1 21 16,-8 8-15-16,0-5 11 0,0 0-8 16,-22-1-9-16,-13 0 0 15,-32 4-5-15,-22 2 11 16,-13 0-16-16,-36 0 9 15,-4 8 1-15,-9 8 0 16,4 2 3-16,23-10 0 16,40-2-3-16,35-3 2 15,40-3-4-15,9 0-2 16,0 0-5-16,0 0 8 16,58-17 2-16,35-19 0 15,31-13-1-15,1-2 0 16,12 3-5-16,-21 8 6 15,-23 2-1-15,-17 11 0 0,-36 8 6 16,-31-5-2-16,-9 8-4 16,-27-1-9-16,-62 3-6 15,-35 14-7-15,-27 0 22 16,-23 0 0-16,10 0 6 16,40 8-2-16,30-2-4 15,45 0 5-15,32-6-4 16,17 0-1-16,0 0 0 15,0 0-5-15,0 0 6 16,0 0-7-16,0 0 6 16,17 0 0-16,23-9 7 15,5-11-5-15,13-2-2 16,-9-1 0-16,-10 8 8 0,-12 7-8 16,-27 5 0-16,0 1 1 15,0 2-12-15,-66 0-8 16,-10 0 14-16,-31 0 5 15,-8 5-16-15,8 12 15 16,14-3 1-16,17-2 0 16,19-2 5-16,17-1-5 15,31-5 0-15,9-2 0 16,0-2 2-16,0 0-5 16,0 0 3-16,0 0 0 15,0 0-10-15,26 0 6 16,23-11 4-16,27-17 8 15,30-9-1-15,1 0-7 16,0 3 0-16,-23 0 2 0,-17 6-5 16,-18 8 4-16,-32 3-1 15,-17 0 0-15,0 6-5 16,-57-6-8-16,-10 3-21 16,-17 5 19-16,8 1 10 15,-4 5-8-15,22-1 13 16,14 2 5-16,22-3 0 15,13 1 2-15,9 4-1 16,0-2-1-16,0-2 8 16,0 0-9-16,0-11-3 15,18-2-1-15,30-6-5 16,10-2 5-16,9-1 0 16,8 1 9-16,-17 8-9 0,-18 3 0 15,-13 6 0-15,-14 2 0 16,-13-3 8-16,0 1-6 15,0-6-2-15,0 0 10 16,0 5-16-16,0 1 6 16,-13 2-12-16,-5 6 12 15,-9 0-15-15,5 0 15 16,4 0-8-16,9 0 17 16,1 0-18-16,8 11 9 15,0 1-4-15,0 2-8 16,0-3 10-16,35 0 2 15,14-2 0-15,9-7 7 0,17-2-7 16,14 0 0-16,-4 0 1 16,-10 0-9-16,-17 0 16 15,-27-5-8-15,-31 2 0 16,0 3-4-16,-67-3-15 16,-57 3 8-16,-32 0-26 15,-26 0 34-15,-27 0-4 16,-4 0 2-16,22 0 10 15,31 0-5-15,45 0 8 16,57 0-7-16,49 0-2 16,9 0 0-16,67 0-14 15,75-6 15-15,58-8 4 16,31 0 7-16,9-3-8 0,-9 3-3 16,-31 3 0-1,-36 4-3-15,-53 5 8 0,-40 2-5 16,-44 0 0-16,-27 0-3 15,0 0-5-15,0 0 6 16,-9 0-5-16,-31 0 2 16,-18 0 10-16,-8 9-2 15,-10 0 0-15,1-1 2 16,8 0 1-16,9 1-6 16,-9-1 1-16,1 6-5 15,8-2 6-15,0-1-2 16,18-3 0-16,0 1 7 0,23-6-9 15,17-3 2 1,0 0-5-16,0 0 2 0,0 0-26 16,0 0 29-16,0 0 0 15,0 0 1-15,0 0 4 16,0 0-5-16,0 0 1 16,0 0-9-16,8 0 18 15,-8 0-10-15,9 0 2 16,-9 0 4-16,0 0-9 15,0 2 3-15,0 10-1 16,-35 8-8-16,-14 11 18 16,-9 0-8-16,0 0 2 0,10-2 5 15,12-7-4 1,14 1-4-16,4-6 0 16,18-3-6-16,-9-6 6 0,9 1-2 15,0-5 1-15,0 4-5 16,0-3 5-16,27 1 1 15,13-3 0-15,9-1-2 16,26-2 10-16,23 0-8 16,17 0 0-16,10-8 5 15,-23 0-7-15,-22 0 2 16,-36 8 0-16,-35 0-2 16,-9 0-14-16,-44 16-1 15,-54 18 10-15,-26 11 14 16,-1 0-4-16,1-4-3 15,26-8 4-15,23-3 1 0,8-4-5 16,18 1 0-16,23-5 0 16,-6-2 4-16,6 2-4 15,17-11 0-15,9-2-11 16,0-5 10-16,0-4-14 16,18 5 15-16,31-5 12 15,17 0-3-15,10 0-1 16,-1 0-8-16,23-6 4 15,-31-2-6-15,-1 2 2 16,-17 0 0-16,-31 3-3 16,-9 3 8-16,-9 0-5 15,0 0 0-15,0 0-10 16,-9 0 5-16,-36 17 5 0,-12 6 18 16,-10-1-11-1,9 1-1-15,9-1 0 0,1-2-3 16,8 1 2-16,4-2 1 15,-4-2-6-15,22-3 0 16,9-7 0-16,9-2 0 16,0-5-13-16,0 0 12 15,0 0-19-15,27 0 20 16,40 0 12-16,22 0-6 16,26-21-6-16,9-1 8 15,1 3-7-15,-23 1-1 16,-22 10 2-16,-53 5-4 0,-27 3 2 15,0 0-17 1,-67 0 8-16,-40 3 9 0,-17 19 0 16,-18 7 0-16,9-4 4 15,17-2 0-15,1 0-4 16,8-4 0-16,31-2 7 16,27-8-4-16,32-4 1 15,17 1-4-15,0 0-28 16,57-4 28-16,28-2 7 15,30 0-3-15,19 0 7 16,21-10-5-16,5-11-6 16,5 2 0-16,-1-1 6 15,-31 0-7-15,-8 7 1 16,-32 3 0-16,-22 8 1 0,-44 2 5 16,-10 0-6-16,-17 0 0 15,0 0 3-15,0 0-5 16,0 0 2-16,0 0-10 15,-17 0 10-15,-23 8 0 16,-18 14 13-16,-27 7-13 16,-21 5 4-16,-27 6 2 15,-19 2-6-15,-3-2 0 16,22-7 2-16,17-1-2 16,41-15 0-16,35-3 0 15,22-9 2-15,18-5-8 16,0 0-12-16,0 0-3 15,0 0 17-15,18 0 4 0,31-5 9 16,17-23-1-16,41-9-1 16,17-6-6-16,27 4-1 15,14 3 0-15,-1 1-4 16,-4 10 7-16,-36 8-3 16,-26 8 0-16,-49 9 2 15,-40 0-7-15,-9 0-4 16,0 0-3-16,-40 0 12 15,-18 0 1-15,-9 15 6 16,-17 7-6-16,-14 9 3 0,-17 3-8 16,-18 9 4-1,-32 4 0-15,-4 2 4 16,-4-2-4-16,18-4 0 0,43-8 22 16,24-13-21-1,48-5 1-15,31-9-2 0,9-3-25 16,9 3 20-16,48-8 10 15,41 0-3-15,18 0 2 16,35-15 2-16,22-16 0 16,0-1-6-16,9 1 3 15,-17 0-5-15,-14 8 6 16,-27 1-4-16,-26 2 0 16,-31 9 8-16,-41 5-7 15,-17 6-1-15,-9 0 2 16,0 0 8-16,0 0-9 15,-9 0-1-15,-17 0 9 0,-14 6 6 16,0 2-2-16,13 3-13 16,0 1 3-16,-13 8-8 15,-17 3 6-15,-19 8-1 16,-4-1 0-16,5 1-6 16,17-2-1-16,13-6 4 15,23-9-6-15,13-3 8 16,9-2-28-16,0-4 11 15,40 1 18-15,18-6 0 16,18 0 3-16,8 0-3 16,14-2 0-16,-23-11-2 15,1 3 2-15,-10-2 0 16,1 2 0-16,13-3 3 0,4 0-3 16,14-2 0-16,-5-2 3 15,-4 6 5-15,-22 5-8 16,-18 3 0-16,-14 3-1 15,-17 0 8-15,-5 0-7 16,5 0 0-16,-9 0 2 16,0 0-7-16,-9 0 5 15,0 0 0-15,0 0-3 16,0 0-1-16,0 3 4 16,0 12 12-16,-18 1-11 15,0-4 11-15,-13-1-6 16,14 0-1-16,-1-1-1 15,-13 0 3-15,22-4-2 16,-9-4-4-16,18-2 4 0,0 0-7 16,0 0 2-16,0 0 0 15,0 0 0-15,0 0 9 16,0 0-9-16,0 0 2 16,0 0 4-16,0 0 4 15,0 0-10-15,-13 0 3 16,-5-2-7-16,0-4-1 15,0 0 1-15,-13 4 4 16,5 2-6-16,-23 0 3 16,-9 0 3-16,-31 0-3 15,-13 5-4-15,-22 15 12 0,8-2-5 16,1-8 0-16,39-2 10 16,27-4-10-16,31-1 0 15,18-3 0-15,0 0-2 16,0 0-21-16,18 0 23 15,31 0 2-15,27-17 6 16,8-6-6-16,5 3-2 16,-5 0 0-16,-8 4 0 15,-18 4 2-15,-10 4-2 16,-30 1 0-16,-4 7 5 16,-14 0-5-16,0 0 0 15,0 0-1-15,-14 0-3 16,-21 0-6-16,-23 7 10 0,-31 13 0 15,-4-2 1 1,-23 6 2-16,-8-2-3 0,-9 3 0 16,-10-1 2-16,-3 1 1 15,-5 4-3-15,4-5 1 16,23-1 3-16,8-3-3 16,41-9-1-16,26-2 0 15,22-6 0-15,27-3 0 16,0 0-7-16,0 0 6 15,0 0-9-15,9-6 10 16,31-19 0-16,9-6 0 16,4-12-6-16,27-5 6 0,5-8 0 15,21 2 0 1,-12 3 5-16,3 10-13 16,-21 16 8-16,-45 11 0 0,-22 12-7 15,-9 2 6-15,-67 2-24 16,-48 35 14-16,-50 14-4 15,-26 5-1-15,-9 8 11 16,9-9 5-16,18-4 2 16,40-8 6-16,53-18-6 15,44-8-2-15,36-10-19 16,36-7 19-16,93 0-2 16,30-4 5-16,55-21 6 15,3-9-6-15,-3 0-3 16,-14 6 0-16,-27 5 7 15,-49 12-8-15,-48 5 1 0,-36 6 0 16,-40 0-3 0,0 0-1-16,0 0 4 0,-40 3 14 15,-9 11-9-15,-9 3 2 16,0 0-7-16,-8-3 2 16,-1 6 0-16,-8-3 1 15,-1 3-1-15,-4-2 4 16,5 0 0-16,17-3-5 15,22-7-1-15,14-2 0 16,13-6-5-16,9 0 3 16,0 0-8-16,0 0 4 15,0 0 5-15,18 0 1 16,13 0 0-16,18 0 1 16,26-9 0-16,32-14-1 0,17 1-4 15,10-3 2-15,-1 2-10 16,-9 3 11-16,-17 9 1 15,-40-1 0-15,-32 10-3 16,-13-1 3-16,-22 3 0 16,0 0 0-16,-57 0-8 15,-19 0 8-15,-22 5 0 16,-8 12 1-16,-10-3-7 16,5 0 13-16,5-2-7 15,17-1 7-15,22-5-3 16,32-4 3-16,12 2-7 15,23-4-9-15,0 0 8 16,0 2-14-16,0 2 14 0,31 1-7 16,18-2 8-16,-13-3-109 15,4 0-284-15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0:00.819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677 688 156 0,'0'0'88'0,"0"0"11"16,0 0-10-16,0 0-8 0,-231-17 12 15,222 15-25-15,0-1 15 16,9 3-42-16,9 0-34 16,49 0 12-16,48-3-15 15,28-5 5-15,39-6 7 16,36-6-8-16,48 0 5 16,41-3-12-16,18 6-1 15,-10 3 13-15,-26 5-12 16,-40 7-1-16,-40-2 0 15,-58 4 10-15,-35-2-12 16,-41 2 2-16,-35-3 0 16,-31 3 5-16,0-9 1 0,0-2 4 15,-57-3-10-15,-50-3 8 16,-35 3-12-16,-49 2 4 16,-31 2 0-16,-36 1-6 15,-13 3 7-15,4 0-1 16,10 4 0-16,26 2 4 15,22 0-6-15,27 0 2 16,26 0 0-16,32 2-9 16,31 10 9-16,4 2 0 15,22-3 0-15,9-2-8 16,23-3 0-16,4-4 8 16,4 1 0-16,18-3-13 15,9 0 13-15,0 0 0 0,0 0-3 16,18 0-6-16,49 0 9 15,30 0 0-15,37-8 1 16,39-1-10-16,27-5 9 16,31-6 0-16,18-6-4 15,-1 1 18-15,-21 0-14 16,-54 8 0-16,-57 6 0 16,-59 5-12-16,-48 6 12 15,-9 0 0-15,-66 0-2 16,-68 20 14-16,-65 5-11 15,-15-3-1-15,-17-1 0 16,31-7-5-16,18-6 5 0,22 3 0 16,5-2-6-1,13-4 13-15,35-2-7 0,31 0 0 16,28-3 5-16,39 0-14 16,9 3 9-16,0 6-9 15,0-1 4-15,0 7-21 16,35-1 22-16,23-6-19 15,49-3 12-15,57-5 0 16,45 0 11-16,71 0 0 16,53-11-2-16,22 0 8 15,27 2-6-15,-8 4 0 16,-1-4 2-16,9-2-10 16,22-3 8-16,18-7 0 0,9 3 12 15,-31 6 1 1,-45 6-12-16,-48 6-1 0,-58 0 7 15,-67 0-7-15,-67 0 0 16,-48 0 0-16,-58-2-4 16,-9-1 20-16,-93 3-8 15,-72 0-6-15,-44 0 14 16,-39 0-20-16,-41 5 4 16,-18 7 0-16,-17 4-5 15,-14 7 10-15,-26 6-5 16,-18 5 0-16,0-3-9 15,0-3 2-15,35-3-1 16,41-4 8-16,48-5-13 16,36 1 12-16,22-3 1 0,27 6 0 15,48 0 5-15,32 0-12 16,44-9 7-16,27-2 0 16,22-9-6-16,71 0-5 15,80 0 11-15,98-13 0 16,89-19 10-16,92 0-13 15,59 1 3-15,27 3 0 16,8 5 13-16,-13 0-4 16,-23-2-9-16,-30 2 3 15,-9-2 8-15,-36 5-10 16,-58 6-1-16,-57 8 0 16,-98 4 21-16,-67 2-15 15,-75 0-2-15,-49 0-4 16,-18 5 10-16,-115 18-1 15,-67 5-2-15,-107 3 0 0,-75-3-5 16,-58-2 3-16,-27-3-5 16,-13 8 0-16,-9 5 7 15,-8 4-10-15,-1 5 3 16,0-2 0-16,32-4-4 16,17-1 5-16,67-6-1 15,57 0 0-15,76-6 9 16,85-7-13-16,61-7 4 15,54-3 0-15,32-1-12 16,8 4 12-16,0 2-6 0,8 5 1 16,50-1 9-1,36-8-6-15,61-10 2 0,76 0 0 16,93-16-2-16,107-27 3 16,98-10-1-16,62-4 0 15,13 4 9-15,0 4-10 16,-39 7 1-16,-59 5 0 15,-66 2-8-15,-94 10 11 16,-115 11-3-16,-97 8 6 16,-94 6 2-16,-54 0-8 15,-119 0 16-15,-93 6-12 16,-81 14 10-16,-57-6-13 16,-58 9-1-16,-49 8 0 0,-67 8 8 15,-17 12-11 1,-27 3 3-16,26-5 0 0,50-8-2 15,84-4 2-15,93-11 0 16,80-6-5-16,80-3 14 16,32-3-9-16,35-4 0 15,44-1-3-15,27-3-8 16,22 0 11-16,9 0 0 16,0-3-5-16,18-3-3 15,62 0 8-15,53 0 0 16,58-5 4-16,58-27-11 15,66-5 7-15,23-11 0 16,13-3-1-16,-14 3 6 16,-70 6-5-16,-54 10 0 0,-71 13 5 15,-75 4-13-15,-36 10 8 16,-31 2 0-16,-58 3-3 16,-88 0 11-16,-63 10-8 15,-62 25 0-15,-45-1-9 16,1-7-1-16,31-9 10 15,30-6 0-15,55-10-6 16,56-2 13-16,28 0-7 16,39 0 0-16,36 0 5 15,31 0-10-15,9-14 5 16,27-5 0-16,44-7-17 16,23-5 25-16,21-3-8 15,9 0 0-15,10 1 9 0,-10-2-20 16,1 4 11-16,-28 3 0 15,-21 2-4-15,-36 11 10 16,-14 7-6-16,-26 0 0 16,0 8 5-16,-48 0-17 15,-37 0 12-15,-48 6-22 16,0 19 22-16,-14 1-39 16,23-4 38-16,8-2-5 15,23-3 12-15,-14 0-12 16,32-3 6-16,17-6 0 15,9-2-10-15,22-3 18 16,14 2-8-16,4 2 0 16,-9-5 6-16,9 1-7 0,1 0 1 15,8-3 0-15,-9 6-10 16,-14 0 13-16,15-1-3 16,-10 1 0-16,9-4-9 15,-4 1 2-15,4-3 1 16,9 2 6-16,-9 2-10 15,9-4 13-15,0 0-3 16,0 5 0-16,-27 4 6 16,-22 5-8-16,-8 7 2 15,-19 1 0-15,9-6-9 16,10-1 14-16,17-7-5 16,22-5 0-16,-4 0 9 0,22-3-14 15,0 0 5 1,0 0-1-16,0 0-10 0,31 0 8 15,18 0 3-15,8 0 0 16,10 0 11-16,26 0-12 16,23 0 1-16,39-11 0 15,14-3 21-15,4-1-18 16,1 10 13-16,-32 5-14 16,-27 0 10-16,-39 0-15 15,-36 0 3-15,-22 11 0 16,-18 6-9-16,0 3 17 15,-36 6-8-15,-39-2 0 16,-5 2 11-16,-5 3-11 16,-30-1 0-16,-1 8 0 0,-35 4-7 15,-13 6 10-15,-10 1-3 16,1-6 0-16,31-10 7 16,35-9-7-16,50-15 0 15,48 1 1-15,9-8-12 16,9 0 11-16,71 0 0 15,44 0 0-15,27-9 13 16,49-8-13-16,22-3 0 16,9 0 0-16,18 3-4 15,-18 0 4-15,-22 6 0 16,-27-1-2-16,-49 7 13 16,-44 2-15-16,-53 0 4 15,-28 3-1-15,-8 0-9 0,-17 0 10 16,-81 25 0-1,-35 13-1-15,-41 1 18 0,-17-2-17 16,9 0 0-16,22-4 1 16,-4-1-10-16,13 2 9 15,-5 0 0-15,5 0-2 16,14-7 8-16,43-6-6 16,54-12 0-16,40-7 3 15,9-2-17-15,98 0 16 16,66 0-2-16,58-20 3 15,76-8 7-15,26-6-10 16,40 0 0-16,-9 0 5 0,-17 3-16 16,-72 5 11-16,-44 10 0 15,-66 10-4-15,-72 3 15 16,-53 3-11-16,-40-3 0 16,0 3 1-16,-31 0-2 15,-71 0 1-15,-72 20 0 16,-48 2 0-16,-26 1 7 15,-19-3-7-15,-13-3 0 16,14 3 6-16,8 0-12 16,18-1 6-16,9-1 0 15,31-1-8-15,27-2 12 16,31-8-4-16,26 4 0 0,41 3 9 16,17-1-15-1,27-3 6-15,13-2 0 16,18 4-12-16,0 0 15 0,58-4-3 15,57-2 0-15,67-6 6 16,67 0-10-16,58-13 4 16,57-12 0-16,27 0-1 15,-9-3 3-15,-27 3-2 16,-57 2 0-16,-67 3 8 16,-71 9-12-16,-71 5 4 15,-54 3 0-15,-35 3-7 16,0 0 16-16,-48 0-9 15,-55 0 0-15,-70 0 9 16,-58 0-13-16,-27 12 4 16,-21 1 0-16,-28 2-7 0,0 2 15 15,14 5-8-15,-13 4 0 16,26 2 5-16,31-5-13 16,49-9 8-16,53-2 0 15,72-10-5-15,48 1 13 16,18 0-8-16,9-3 0 15,0 0 0-15,18 3-8 16,31-3 8-16,35 3 0 16,32 3-5-16,17 2 9 15,32 1-4-15,35-1 0 16,39-2 7-16,50-6-7 16,36 0 0-16,21 0 0 0,27-29-8 15,-40-5 9-15,-26 5-1 16,-49 7 0-16,-67 11 9 15,-67 5-11-15,-57 6 2 16,-36 0 0-16,-31 0-11 16,0 0 12-16,-76 0-1 15,-57 23 0-15,-62 3 1 16,-63-1-2-16,-26-5-24 16,-36-6 22-16,-5 0-11 15,1-3 14-15,9-3 0 16,35 4-1-16,49-12 9 15,71 0-9-15,62 0 1 16,62 0 0-16,14 0 10 0,22 0-10 16,0 3 0-16,0 8-1 15,22 0 0-15,36 1 1 16,36-6 0-16,61-6 0 16,94 0-3-16,93-18 10 15,98-13-7-15,48-3 0 16,10 9 11-16,-9 5-11 15,-36 3 0-15,-13-3 0 16,0 6 6-16,-18 3-2 16,-9 3 0-16,-40 8 24 15,-58 0-28-15,-48 0 20 16,-94 10-20-16,-57 5 4 16,-58-7-5-16,-58-5 1 15,0 0 0-15,-98-1 8 16,-62 5-1-16,-71-2-14 0,-58-5 6 15,-26 0-8-15,-19 0-3 16,-12 0 10-16,8 0 2 16,36 6-5-16,31 8 10 15,80 0-6-15,58-3 1 16,57 4 0-16,54-7-11 16,22 4 11-16,58-2-7 15,66-4-7-15,58-6 24 16,89 0-10-16,63-14 0 15,48-8 4-15,31-4-8 16,-13 9 4-16,-14 6 0 16,-44 3 11-16,-13 8-9 0,-45 0 18 15,-35 0-20-15,-36 0 9 16,-30 0-1-16,-41-3-6 16,-36 0-2-16,-48-1 3 15,-40 2 9-15,-18-1-12 16,0-2 14-16,-67-1-13 15,-48 0 1-15,-27 6-2 16,-49 0 0-16,-23 0-7 16,-3 0 17-16,-6 0-10 15,50 6 0-15,40 2 5 0,66-2-16 16,50-4 11 0,17 2-4-16,35-1-4 15,98-3 8-15,89 0 0 0,45 0 0 16,53 0 13-1,4 0-22-15,-8 0 9 0,8 0 0 16,14 0-1-16,-14 0 8 16,-26 0-7-16,-41 8 0 15,-48 6 7-15,-53-5-10 16,-50-4 3-16,-39-2 0 16,-32-3-4-16,-21 0 13 15,-14 0-9-15,0 0 15 16,0 0-13-16,0 0 45 15,0 0-32-15,0 0-9 16,0 0-11-16,-31 0 9 16,-27 0-4-16,-18 0 0 15,-30 0 3-15,-19 0-9 0,-8 0 6 16,-22-3 0-16,12-2-9 16,-30-1 9-16,4-2 0 15,5-1 0-15,57 4 1 16,50-1-4-16,48 2 3 15,9 4-14-15,97 0 8 16,63-2-8-16,71-1 14 16,36-2 0-16,4-1 14 15,-4-3-22-15,-36-5 8 16,-14 0 0-16,5-4 9 16,1 5-1-16,-15 2-7 0,-25-1-1 15,-50 1 16 1,-35 2-14-16,-54 2-2 0,-13 0 0 15,-13 4 0-15,-9 3 6 16,-9-2-6-16,13-2 0 16,-13 2 10-16,0-1-13 15,0 0 3-15,0 2 0 16,0 1-8-16,18-5 13 16,-9 0-5-16,22-4 0 15,-13 0 13-15,8 1-13 16,-4 0 0-16,5 2 0 15,13-2-8-15,18 2 11 16,8 1-3-16,10 1 0 16,8 4 8-16,5-2-13 0,-13-1 5 15,-10 0 0-15,-17 3-7 16,-13-2 13-16,-23 2-6 16,-4-4 0-16,-9 2 12 15,0 2 2-15,-9-3-3 16,-57 3-10-16,-23 0 10 15,-27 0-11-15,14 0 0 16,-36 3-1-16,27 5 17 16,-27 0-19-16,-4 1 3 15,-9 2-19-15,5 6 14 16,-5-2-49-16,17 6 14 16,5-8 28-16,18 4-23 15,5-4 26-15,-1 5-1 0,-8-4 1 16,21-1-2-16,19 2 10 15,26-6 1-15,27-7-6 16,22-2 12-16,0 0-12 16,71 0-3-16,40 0 9 15,35 0 0-15,14 0 0 16,31 0 0-16,5 0-2 16,-5-8 12-16,-9-1-10 15,-22 0 0-15,-22 4 4 16,-36-3-1-16,-4 3 2 15,-32 1-5-15,1 2 15 16,-27-1-12-16,-13 3 14 16,-10 0-17-16,-3 0 9 15,-14 0-18-15,0 0 9 0,0 0 0 16,0 0-3-16,0 0 18 16,-31 0-15-16,-36 11 1 15,-17 4 13-15,-41-5-12 16,-30 5-2-16,-45 1 0 15,-31 2-7-15,-9 2 16 16,-9-7-9-16,18 2 0 16,40-9 2-16,40-1-11 15,53 1 9-15,63-6 0 16,21 5-3-16,28-1 1 16,79-4 2-16,62 0-4 15,45 0 19-15,40 0-19 0,0 0 4 16,0-15 0-16,-31 4-3 15,-36-4 10-15,-40-1-7 16,-26-1 0-16,-31-3 8 16,-19 3-13-16,-21 0 5 15,-23 0 0-15,-4-3 34 16,-9-5-29-16,0 2 29 16,0-3-27-16,-49 1 6 15,-26 2-13-15,-59 3 0 16,-61 4 0-16,-54 4-5 15,-66 1 6-15,-76 3-1 0,-80 2 0 16,-62 3-10 0,-45 3 1-16,5 0 4 0,53 0 5 15,80 0-8-15,98 0 12 16,93 0-4-16,85 0 0 16,89 0 10-16,35 0-15 15,40 0 5-15,40 0-4 16,111-13-2-16,120-5 2 15,128-14 4-15,108 4 0 16,79-3 8-16,-4 7-14 16,-44 0 6-16,-67 4 0 15,-98 6-5-15,-66 1 13 16,-90 1-8-16,-61 4 0 16,-72 3 15-16,-35 5-12 0,-40-5-3 15,-9 3 0-15,-18 2 23 16,-79-3-19-1,-37 0 1-15,-48-2-5 0,-49-1 10 16,-44 3-19-16,-32-2 9 16,-57 5 0-16,-27 0-4 15,-22 0 4-15,-9 14 0 16,-9 13 0-16,0 7 4 16,0 4-12-16,31-2-6 15,22-5 0-15,72-5 2 16,79-16 1-16,80 0 8 15,90-10 1-15,79 0-18 16,151-11 16-16,134-15-15 0,133 1 19 16,93 5-5-1,62 4 5-15,9-5 0 0,-31-4 0 16,-84 0 9-16,-94 1-10 16,-101 5 1-16,-81 5 0 15,-89-1 20-15,-57 9-18 16,-49 4 17-16,-18-1 8 15,-67 0-26-15,-106 3 21 16,-111-3-22-16,-112 0 0 16,-93 1-3-16,-66-7 3 15,-45 6 0-15,-35 3-2 16,-14 0 5-16,36 12-4 16,27 4 1-16,70 1 0 15,45 1-5-15,58 0 5 0,31-3 0 16,58 0-2-16,44-7 10 15,80-5-9-15,85-1 1 16,70-2 0-16,54 0-13 16,133 0 13-16,147 0 0 15,142-18-4-15,160-20 15 16,120-7-27-16,44-9 9 16,-35-3-36-16,-116 7 37 15,-129 4-4-15,-137 7 10 16,-107 10-2-16,-89 9 11 15,-93 15-9-15,-49 5 0 16,-116 0 5-16,-97 5-12 16,-93 27 7-16,-76 7 0 0,-67 0-7 15,-58 2 14-15,-21-4-7 16,3-6 0-16,46 2 3 16,39 7-11-16,53-1 8 15,72 4 0-15,57-4-7 16,76-7 15-16,75-10-8 15,81-8 0-15,26-1-6 16,66-8 0-16,125-5 6 16,107 0 0-16,133-12 0 15,84-21 13-15,72-4-13 16,4 0 0-16,-54 10 2 16,-84 5-6-16,-119 14 4 0,-126 6 0 15,-92 2-6-15,-107 0 5 16,-54 5 1-16,-137 29 1 15,-115 11 13-15,-108 4-18 16,-43-4 4-16,-41-3 0 16,-9-2-3-16,27 2 10 15,40 4-7-15,67-5 0 16,89 0 5-16,101-16-16 16,90-5 11-16,84-6 0 15,75-11-13-15,125-3 24 16,116-5-11-16,115-40 0 15,97-10 11-15,68-2-20 16,-5 12 9-16,-54 12 0 0,-115 13-3 16,-137 8 8-1,-112 7-5-15,-106 1 0 0,-67 4 1 16,-76 0-1-16,-106 4 0 16,-67 13 2-16,-57-6-8 15,-37-6 13-15,-21-5-7 16,-22 0 0-16,-14 0 8 15,4 0-8-15,14 0 0 16,0 0 0-16,27 0-14 16,30 0 17-16,46 0-3 15,52 0 0-15,54 0 13 16,66 0-21-16,49-8 8 0,58-6 0 16,31-6-5-16,121-8 4 15,96-9 1 1,117-6 0-16,48-2 8 0,53 2-9 15,-13 10 1-15,-62 1 0 16,-84 7-9-16,-134 5 13 16,-97 9-4-16,-76 6 0 15,-116 5 7-15,-101 0-8 16,-81 5 1-16,-58 18 0 16,-26-6-5-16,0-3 6 15,-4 0-1-15,-5-6 0 16,18-2 10-16,39-3-15 15,46-3 5-15,88 0 0 0,62 0-4 16,85 0 7 0,53-6-3-16,26-13 0 0,125-12 0 15,103-15-1-15,97-5 1 16,71 0 0-16,26 9-11 16,-3 4 18-16,-63 13-7 15,-76 8 0-15,-75 6 11 16,-89 8-18-16,-75 3 7 15,-40 0 0-15,-27 0-15 16,0 0 18-16,-54 0-3 16,-34 9 0-16,3 2 11 15,-4 0-11-15,23 0 0 16,8-2 1-16,22-1-13 16,14 4 13-16,22-6-1 15,0 5 0-15,31 0 2 0,76-5-2 16,62-6 0-16,53 0 3 15,36-9-16-15,30-16 13 16,10-6 0-16,9 0-3 16,8-1 8-16,-8-1-6 15,-23-1 1-15,-13 2 0 16,-31 4-6-16,-14-3 6 16,5 6 0-16,0 2-1 15,9 3 16-15,-9 3-15 16,-22 3 0-16,-18 0 6 15,-35 2-7-15,-63 1 1 16,-35 6 0-16,-49-2-4 16,-9 5 11-16,-9 2-7 0,-58 0 0 15,-31 0 10-15,-35 0-16 16,-18 0 6-16,-13 6 0 16,-10-3 4-16,14-3 7 15,14 0-11-15,30 0 0 16,50 0 3-16,39 0-6 15,27 0 3-15,93-9 0 16,81-5-12-16,66 2 14 16,48 1-2-16,10 3 0 15,-23-1 6-15,-26 0-14 16,-49 4 8-16,-53 2 0 16,-72 3-6-16,-57 0 18 15,-18 0-12-15,-93 0 0 16,-63 0 11-16,-44 0-22 0,-57 3 11 15,-41 6 0-15,-26 2 0 16,-23-3 9-16,-17 4-9 16,22-1 0-16,13-2 2 15,22 1-8-15,67-1 6 16,49 3 0-16,89-6-11 16,62-1 7-16,40-5 4 15,107 0-37-15,53 0 22 16,62 0 7-16,27-9 8 15,26-10 0-15,-4 1-6 16,5 4 12-16,-27 3-6 16,-27 0 0-16,-40 5 1 15,-67-3-8-15,-57 7 7 0,-58-1 0 16,-22 3-10-16,-89 0 14 16,-102 0-4-16,-76 9 0 15,-36 5 8-15,-30 3-12 16,-9-1 4-16,4 2 0 15,13-5-13-15,50 2 21 16,57-7-8-16,58-5 0 16,57-3 5-16,59 0-9 15,48 0 4-15,18 0 0 16,49 0-6-16,84-8 0 16,107-6 6-16,84 0 0 0,58-1 8 15,58 7-9-15,4 5 1 16,-13-3 0-16,-31 3-9 15,-18-8 11-15,-17-3-2 16,-28-3 0-16,-21-3 13 16,-50 6-20-16,-35 2 7 15,-58 8 0-15,-39-4 1 16,-28 7 8-16,-39-2-9 16,-40 3 3-16,4 0 11 15,-22 0-1-15,-9 0-1 16,0 0-10-16,0 0 7 15,0 0-6-15,-40 0-3 16,-45 0 0-16,-48 16 17 16,-49 7-22-16,-40-3 5 15,-18 3 0-15,0-6-6 0,31-3 6 16,27-5 0 0,66-7-1-16,59-2 12 0,57 0-28 15,17 0 17-15,90 0-3 16,66 0-7-16,45-11 10 15,13-6 0-15,-9 6-2 16,-4-1 16-16,-5-2-20 16,-22 3 6-16,-9-3 0 15,-17 0 0-15,-32-2 1 16,-40 6-1-16,-35-1 0 16,-18-1 14-16,-22 0-14 15,-18 5 4-15,0-4 4 16,0 4-3-16,-67 5-4 0,-31 2-1 15,-44 0 0-15,-9 9 6 16,-22 4-6-16,-9 2 0 16,17-4 0-16,14-2-2 15,36-4 2-15,39-5 0 16,36 0-4-16,23 0 19 16,17 0-15-16,0 0 0 15,35 0 0-15,54-8-10 16,44-7 10-16,32 1 0 15,3 5-8-15,-12 4 21 16,-23 3-13-16,-17-1 0 16,-10-1 2-16,-21-1-8 0,-10-1 6 15,-8-5 0-15,-9 0-4 16,-18-3 14-16,-14 2-10 16,-12 7 0-16,-14-4 5 15,0 6-7-15,0 3 2 16,-31 0 0-16,-45 0-9 15,-48 0 21-15,-23 12-12 16,-13 15 0-16,-13-4 3 16,8 0-15-16,23-3 12 15,27-9 0-15,48-5-3 16,40-3 15-16,27 0-14 16,27 0 2-16,80-3-5 0,44 2 2 15,40 1 3-15,4-3 0 16,-17 3-4-16,-22-3 11 15,-41 0-7-15,-31 0 0 16,-44 0 7-16,-13 0-17 16,-27 0 10-16,0 0 0 15,-27 0-9-15,-61 6 20 16,-46 17-11-16,-48 2 0 16,-27 3 9-16,-57 6-18 15,-63 0 9-15,-35 4 0 16,-18-2-6-16,26-9 13 15,58-7-7-15,107-11 0 16,89-4 8-16,71-5-17 0,31 0 9 16,76 0 0-1,97 0-8-15,85-19 17 0,79-9-9 16,45-1 0-16,0 0 9 16,-35 7-12-16,-40 6 3 15,-41-1 0-15,-53 5-3 16,-53 6 3-16,-35 1 0 15,-54 2 0-15,-36 3 10 16,-17-3-16-16,-5 3 6 16,-13 0 0-16,0 0-14 15,-48 0 18-15,-50 11-4 16,-44 15 0-16,-32 8 16 16,-34 2-20-16,-55 10 4 15,-39 5 0-15,-44 3-13 0,-19-4 20 16,1-7-7-16,40-6 0 15,53-9 10-15,71-5-10 16,67-6 0-16,66-9 0 16,67-3-15-16,0-5 11 15,107 0 4-15,84 0 0 16,66-28 12-16,77-5-15 16,39-7 3-16,0 6 0 15,-27 0-5-15,-57 9 11 16,-40 8-6-16,-67 3 0 15,-48 8 10-15,-50 3-14 16,-26 1 4-16,-18-5 0 16,-23 5-13-16,-8-1 16 0,-9 0-3 15,0 0 0-15,0 3 11 16,-57 0-11-16,-68 0 0 16,-35 31 0-16,-62 15-7 15,-44 5 8-15,-23 8-1 16,0-5 0-16,40-3 9 15,67-14-12-15,89-16 3 16,44-3 0-16,49-9-12 16,9-4 6-16,80-5 6 15,71 0-6-15,71-2 23 16,57-29-15-16,28-6-2 16,17-3 1-16,-18 4-5 0,-8 4 4 15,-36 12 0-15,-53 9 0 16,-63 5 1-16,-62 6-4 15,-44 0 3-15,-49 0-2 16,0 3-4-16,-84 14 11 16,-40 3-5-16,-23 3 6 15,-22-6 9-15,5-2-18 16,-10 3 3-16,23 2 0 16,-4 5-5-16,22-1 5 15,26-5 0-15,14-1-3 16,44-9 8-16,22 1-5 15,27-1 0-15,0-4-4 16,45-5-4-16,43 0 10 0,37 0-2 16,26 0 0-16,4-8 11 15,-21-9-11-15,-19 0 0 16,-48 8 2-16,-27 4-12 16,-31 2 10-16,-9 0 0 15,0 3-2-15,0 0 2 16,0 0 0-16,0 0 0 15,0 0 6-15,0 0-17 16,0 0 11-16,0 0 0 16,-23 11-4-16,-12 12 16 15,-32 7-12-15,-30 5 0 16,-19 5 6-16,-8-3-14 16,30-4 8-16,28-10 0 15,35-3-5-15,22-8 5 0,9-4-2 16,0 1-1-16,40-8-6 15,35-1 3-15,19 0 6 16,30 0 0-16,14 0-8 16,4 0 17-16,-18 0-9 15,-30 0 0-15,-37 0 2 16,-26 0-13-16,-13 0 11 16,-18 0 0-16,0 4-2 15,-35 7 9-15,-23 3-7 16,-31 1 0-16,5-1 14 15,-5-1-23-15,4 2 9 16,19 2 0-16,26 0-8 16,22 0 15-16,9 0-7 0,9-4 0 15,9-1 2 1,40-9-12-16,17-3 10 0,28 0 0 16,3 0-10-16,10 0 10 15,-5 0 0-15,5 0-4 16,-32 0 14-16,-17 0-15 15,-27 6 5-15,-13 0 0 16,-9-1-10-16,-9 1 15 16,0 3-5-16,-49 5 3 15,-18 2 11-15,-17 1-7 16,0 3-7-16,4-3 0 16,13 3-11-16,9-3 15 0,23-3-4 15,4-5 0-15,31-4 10 16,0-5-21-1,0 0 11-15,48 0 0 0,28 0-12 16,22-5 17-16,-5-15-5 16,-13 0 0-16,-13 0 14 15,-32 0-15-15,-13 3 1 16,-13-2 0-16,-9-7 3 16,0-2 1-16,0-1-4 15,0 2 0-15,-40-2 13 16,-9 1-18-16,-8-1 5 15,-10 1 0-15,0-3-4 16,-8-1 6-16,-1-2-2 0,19 1 0 16,8 2 10-16,22 3-9 15,27 5-1-15,9-5-4 16,58 2-11-16,17 0 13 16,5-2 2-16,-5 3-3 15,-26 8 17-15,-9-3-14 16,-14 7 0-16,-12-5 1 15,-14-2 6-15,-1 0 0 16,-8-8-7-16,0 0 1 16,0-7 15-16,0 1-16 15,9 3 0-15,-9 9 0 16,0 2-5-16,0 6 5 0,0 0 0 16,-26 5-5-16,-23-2 7 15,-9 2-3 1,-9-2 1-16,1-5 0 0,17 1-5 15,9 3 6-15,13-1-1 16,18 4 0-16,9 0 7 16,0-2-15-16,0 3 8 15,0-1 0-15,9 1-15 16,9 2 17-16,-18 3-2 16,9 0 0-16,-9 1 10 15,0-4-12-15,-9 0 2 16,-27 3-1-16,-12-2-10 15,-1-1 12-15,9 0-1 0,-5-2 0 16,-4 2 8 0,9-3-8-16,14 7 0 0,4-1 2 15,22 3-4-15,0-3 2 16,22-3-4-16,36-8-5 16,17-5 11-16,9-1-2 15,-4-3 0-15,-13 5 5 16,-31 7-11-16,-14 4 6 15,-13 4 0-15,-9-1 2 16,0 4 7-16,-31 0-9 16,-14 0 0-16,-13 0 2 15,1 0-13-15,8 0 11 16,0 0 0-16,9 0-4 16,13 0 12-16,10 0-8 0,-6 0 0 15,14 0 10-15,9 0-18 16,0 0 8-16,0-5 0 15,23-7-7-15,30-2-2 16,18 3 9-16,-4 3 0 16,-10 2 0-16,-30 6-4 15,-18 0 4-15,-9 0 0 16,0-3 1-16,0 0 10 16,-18 1-11-16,-31-2 0 15,-17 4 0-15,-10 0-8 16,10 0 8-16,8 0 0 15,0 6-13-15,0 17-53 16,9 2-123-16,1-4-243 16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1:30.670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715 0 379 0,'0'0'140'0,"0"0"-67"16,-284 83 0-16,209-52 2 15,26 0-37-15,9-17 3 16,22-2-3-16,18-6-16 16,0-6 17-16,0 8-27 15,75 3-3-15,68-5 54 16,70-6-28-16,62 0-3 16,63 0-4-16,44-17-25 15,0-3 13-15,-18 9-16 16,-57 2 2-16,-49-2-6 0,-85 11 4 15,-58 0 0-15,-66 0-1 16,-40 0 9-16,-9 0-10 16,0 0 2-16,-31 0 0 15,-53 0 10-15,-58 11-8 16,-41 3-2-16,-30 4 0 16,-36-10 8-16,-35 9-5 15,-45 3-3-15,-13 5 1 16,-4 6-4-16,3-5 5 15,55 5-2-15,66-5 0 16,62-9 7-16,80-2-9 16,44-11 2-16,36-1 0 0,0-3-11 15,67 0 2-15,93 0 9 16,93 0 7-16,80-3-2 16,71-14 2-16,14 4-7 15,13-5 0-15,-27-2-8 16,-57 1 8-16,-72-4 0 15,-66 9 4-15,-71 0 3 16,-72 8-8-16,-39 6 1 16,-27 0 0-16,0 0 10 15,-18 0-3-15,-70 0 6 16,-72 0-8-16,-71 25 2 16,-58 7-8-16,-44 13 1 15,-41 11 0-15,1 7-4 0,27 7 4 16,30-2 0-1,59-5 0-15,65-13 7 0,77-18-7 16,57-12 0-16,58-9-9 16,9-3 6-16,115-8-22 15,90 0 25-15,110-19-3 16,76-33 8-16,53-15-5 16,5-4 0-16,-36 9 8 15,-67 11-13-15,-97 15 5 16,-85 21 0-16,-88 3-6 15,-54 12 8-15,-31 0-2 16,-80 18 0-16,-62 27 1 0,-58 17 5 16,-49 1-6-1,-9-10 0-15,-13 2-3 0,-4-10 7 16,17-9-4-16,5-5 0 16,62-5 7-16,57-12-8 15,59-9 1-15,44 1 0 16,31-6-4-16,31 0 2 15,93 0-9-15,67 0 3 16,76-25 16-16,53-6-5 16,13-6-3-16,-9-3 0 15,-35 2-6-15,-40 2 9 16,-58 5-3-16,-76 11 0 16,-48 7 5-16,-49 9-10 15,-18 4 5-15,-58 4-6 16,-75 29-6-16,-58 10-14 0,-49 2-11 15,-45-2 25-15,-12 2 6 16,-19 0 3-16,1-8 3 16,35 0 0-16,71-17 7 15,54-1-1-15,70-7-6 16,54-7 0-16,31 4-7 16,31 2 5-16,72-5 0 15,70-6 2-15,49 0-5 16,76-6 12-16,26-25-7 15,22 6 0-15,-21-1 0 16,-59 1 3-16,-35 13-3 16,-66 6 0-16,-72 6-5 0,-35 0 5 15,-58 0 0 1,0 0 0-16,-107 12 3 0,-26 8-4 16,-67 5 1-16,-22-2 0 15,-5 2-2-15,-22 1 7 16,10-6-5-16,16-6 10 15,59 3-9-15,62-11 19 16,62 7-20-16,40 0-3 16,58 0 1-16,66-2-9 15,67-11 11-15,49 0 6 16,27 0-1-16,-5-24-10 16,-45 0-1-16,-34 4-9 15,-50 6 12-15,-35 9-51 0,-63-1-61 16,-35 6-74-1,-27 0-226-15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2:41.306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8492 454 576 0,'0'0'213'0,"0"0"-152"15,-271-150 35-15,128 111 20 16,-21 4-47-16,-9 7 33 16,-9 8-66-16,-9 14-5 15,-9 6 25-15,9 14-56 16,-9 34 18-16,-5 20-13 16,5 23 9-16,18 19 4 15,9 23-18-15,4 18 1 16,14 16 11-16,21 22-4 15,19 21-8-15,48 19 0 16,36 18 15-16,31 1-10 0,40-1-3 16,76-15 1-16,35-17 8 15,31-25-4-15,13-29-7 16,5-28 0-16,9-31 7 16,13-37-2-16,-4-31-5 15,31-34 0-15,13-11 14 16,13-57-7-16,-8-26 1 15,-14-24-5-15,-26-24 6 16,-14-23 14-16,-31-26-7 16,-22-33-5-16,-27-20 15 0,-44-16-21 15,-31-6-2 1,-49 9 0-16,-9 7 11 0,-58 17-13 16,-49 21-1-16,-35 25 0 15,-40 23-10-15,-18 31 10 16,-49 29 0-16,-22 30 0 15,-35 35 9-15,-10 24-17 16,-8 15 8-16,26 25 0 16,23 35-15-16,35 19 15 15,36 20 0-15,44 20-3 16,13 26 15-16,45 21-12 16,4 30 0-16,14 30 1 15,35 32-7-15,9 14 6 16,40 5 0-16,22-13 0 15,71-18 9-15,54-16-9 16,4-27 0-16,22-21 1 0,1-38-15 16,-23-34 14-16,-18-36 0 15,-9-32-2-15,-8-21 16 16,-1-21-10-16,28-10-4 16,21-52 7-16,27-28 0 15,9-29-6-15,4-23-1 16,-4-25 7-16,-9-23 2 15,-26-18-9-15,-32-19 0 16,-26-9 5-16,-32-4-12 16,-48 8 7-16,-27 12 0 15,0 18-8-15,-58 27 13 0,-35 12-5 16,-32 19 0-16,-30 15-3 16,-27 12-10-16,-36 21 13 15,-13 20-20-15,-9 31 2 16,9 30-100-16,40 15-33 15,31 23-143-15,36 14-337 16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03.9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58 287 547 0,'0'0'176'0,"0"0"-68"16,0 0 14-16,0 0-17 0,0 0-36 15,0 0-3-15,-58-153-42 16,58 127 5-16,18-2-13 16,22 5-9-16,-13 7 1 15,13 4-8-15,-14 7 0 16,14 5-6-16,-13 0 9 16,13 12-3-16,-14 21 0 15,6 6-1-15,-15 10-3 16,-8-3 4-16,5 4 0 15,-14-5-14-15,0-5 18 16,0-10-4-16,0-7 0 16,-14-11 1-16,14-9-7 15,-9-3 10-15,9 0-4 0,0-17 21 16,0-18-17 0,0-4 2-16,0-9-5 0,23-6 11 15,21 0-10-15,-4 7-2 16,0 10 1-16,-13 16-4 15,-10 10 5-15,14 11-3 16,-13 0 1-16,13 0-1 16,-4 26-7-16,-9 7 8 15,4 4 0-15,-4 1-6 16,0-2 9-16,-10-1-3 16,6-2 0-16,-5 1-34 15,-9-3-47-15,0-1-162 16,9-9-215-16</inkml:trace>
  <inkml:trace contextRef="#ctx0" brushRef="#br0" timeOffset="521">1053 239 602 0,'0'0'104'0,"0"0"33"16,0 0-27-16,0 0-66 15,0 0-4-15,0 0-38 16,58-49 2-16,0 47 14 0,8-4-14 16,19 1 13-16,4-1-16 15,-23 0 4-15,1 3 1 16,-18 0-3-16,-23 1-3 15,-8-1 3-15,-5-3 6 16,-4-3 0-16,0-5-4 16,-9 1 12-16,0-7 17 15,-9 0-34-15,-31 2 0 16,-9 2 0-16,-8 2-1 16,12 5 0-16,-4 3 1 15,18 3 0-15,14 3 4 16,17-2-4-16,0 2 0 0,0 0-1 15,0 0 3-15,17 0-2 16,41 0 5-16,9 14 0 16,22 0 12-16,-14 0-15 15,1 1 22-15,-10-1 21 16,-8 5-36-16,-18 1 20 16,-13 3-15-16,-27 8-9 15,0 6-10-15,-36 11-12 16,-62 0-161-16,-35 3-413 15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02.64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0 465 442 0,'0'0'202'0,"0"0"-85"16,0 0-15-16,0 0-7 15,0 0-33-15,0 0 6 16,0 0-28-16,0 0-3 16,67-117 22-16,-41 101-48 15,-3 7 7-15,-6 6-16 16,14 3 12-16,-13 0-19 15,9 3 5-15,4 20 0 16,5 11-10-16,-14 6 10 16,-4 5 0-16,-1 2-4 15,-3 2 9-15,-14-4-5 16,0-11 0-16,0-7 2 0,0-12-13 16,9-9 12-16,-9-6-1 15,0 0 22-15,0-3-20 16,0-22 33-16,0-9-13 15,8-2-9-15,1-5 24 16,0 2-35-16,22-6 2 16,-13 0 8-16,0-1 0 15,13 10-12-15,-22 10 0 16,9 14 4-16,13 12-17 16,-5 0 13-16,5 0 0 15,-4 29-6-15,4 8 2 0,-4 2 4 16,-18-3 0-1,0 4 0-15,-1-5-11 0,-8-4 11 16,0-9 0-16,0-7-9 16,0-9 13-16,0-4-4 15,0-2 0-15,0 0 13 16,0-14 2-16,0-15-15 16,23-8 0-16,3-2-4 15,5 2 16-15,-4 6-12 16,-9 11 0-16,4 9 2 15,-4 6-8-15,-9 5 6 16,13 0 0-16,-4 5-15 16,8 17 22-16,-3 5-7 15,-6 1 0-15,10 0 3 16,-5 5-16-16,-4-1 13 0,-9-1-38 16,0 3-13-16,-9 3-148 15,0-3-132-15</inkml:trace>
  <inkml:trace contextRef="#ctx0" brushRef="#br0" timeOffset="540">1342 569 459 0,'0'0'168'0,"0"0"-59"16,0 0 14-16,0 0-47 15,0 0-13-15,0 0-51 16,26-36-8-16,32 36 15 16,9 0-15-16,22 0 4 15,-14 0 13-15,10 0-11 16,-19 0 31-16,-8 0-24 15,-18 0-8-15,-22 0 25 16,-9 0-28-16,-9 0 17 16,0-11 21-16,0-3-33 15,0-7 23-15,-18 1-34 0,-22-2 2 16,4 2 0-16,-4 0 1 16,14 6-3-16,-5 1 0 15,13 4 10-15,9 6-5 16,9 0-5-16,0 0 0 15,0 3-7-15,0 0 7 16,0 0 0-16,36 6-6 16,21 19 12-16,23 9-5 15,5 3-1-15,-1-3 0 16,-17 0 0-16,4 0 2 16,-27-6-2-16,-4 0 0 15,-22 1 9-15,4-4-13 0,-22 4 4 16,0 5-8-1,-40 5 3-15,-44 6-72 16,-14 1-241-16</inkml:trace>
  <inkml:trace contextRef="#ctx0" brushRef="#br0" timeOffset="20306">3181 74 92 0,'0'0'141'0,"0"0"9"15,0 0 6-15,0 0-40 16,0 0 4-16,0 0-13 15,0 0-36-15,0 0 29 16,-222-70-32-16,204 70-18 16,18 0 13-16,0-4-35 15,0 4-6-15,0 0-5 16,0 0-8-16,36 0 1 16,30 0-1-16,23 4-2 15,-4 3 18-15,4 0-21 16,-23 1-2-16,1-2 0 15,-9 0 10-15,-10-1-9 16,-12-3-3-16,-5 4 0 0,-22-1 0 16,0-1 0-16,-9 0 0 15,0 3-3-15,0 8 6 16,0 1-3-16,-9 9 1 16,-49 7 5-16,0-1-3 15,-17 6 0-15,-14 2-3 16,5-2 0-1,8 0 11-15,-4-7-12 0,22-6 1 16,23-7 0-16,17-8-2 16,5-6 2-16,13-3 0 15,0 0 3-15,0 0 7 16,0 0-8-16,0 0-2 0,31 0 3 16,4 0-5-1,23-3 2-15,0 3 0 0,-9 0-2 16,17 0 2-16,-17 14 0 15,9 11 0-15,-9 6 0 16,-14 1-7-16,5-1 7 16,-22 2 0-16,-9 1-8 15,-9 0 14-15,0-3-6 16,0-2 0-16,-44-4 0 16,-14-9-2-16,-31-3 4 15,5-11-2-15,-14-2 5 16,13 0 2-16,1-7-14 15,13-11-1-15,27 1-64 16,30-1-52-16,14 5-90 16,22-2-84-16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24.37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120 60 242 0,'0'0'298'0,"0"0"-129"16,0 0-9-16,0 0-33 16,0 0-18-16,0 0-6 15,0 0-28-15,17-60-29 16,-17 60 20-16,0 0-46 16,0 0 3-16,0 0-4 0,0 0-11 15,0 0-11-15,0 23 3 16,0 17 0-16,-9 14 3 15,-8-1-3-15,-14 1 0 16,13 0 3 0,0-6 6-16,-4-5-9 0,4-10 0 15,18-4 2-15,0-9-6 16,0-6 4-16,0-6 0 16,0-2-2-16,18 2 12 15,31 1-10-15,0-3 0 16,-1 0 6-16,1 2-11 15,-13-6 5-15,13 4 0 16,-9-4 0-16,4-2 7 16,-4 0-7-16,0 0 0 0,-13 0 5 15,-10-2-8-15,6-10 3 16,-14-1 0-16,-1-1 6 16,1-4 1-16,-9-1-7 15,0-1 0-15,0 0 11 16,0 1 4-16,0 4-7 15,-9 2-3-15,1 4 12 16,-1 3-9-16,0 3 2 16,9 0-9-16,0 3 10 15,0 0-6-15,0 0-5 16,0 0 0-16,0 0-1 16,0 0 11-16,0 0-11 15,0 0 1-15,0 26-8 0,0 14 6 16,-14 16 2-16,14 6 0 15,0 4-8-15,0 1 14 16,0 1-6-16,0-2 0 16,14-7 9-16,4-6-11 15,8-10 2-15,14-12-12 16,-13-2 10-16,31-7-148 16,-9-8-260-16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1:54:06.9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0 560 0,'0'0'186'0,"0"0"-107"16,0 0-2-16,0 0 22 15,0 0-43-15,0 0-23 16,9 3 17-16,31 3-32 15,18 1 4-15,26-3 52 16,23 1-45-16,-5-5 1 16,13 0-4-16,1 0-19 0,-19 0 20 15,-30 0-25 1,-18 4 3-16,-22-2 12 0,-10-2-13 16,-8 3 7-16,5-3 0 15,-14 0-2-15,0 0 10 16,0 0-19-16,0 0 7 15,0 0-2-15,0 0 6 16,0-3-11-16,0 1 0 16,0-2-6-16,0 4 3 15,0-2-38-15,0-1-39 16,0 0-9-16,0 2-65 16,-23 1 5-16,6 0-45 0,8 0-46 15,-9 0-171 1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36.75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254 43 719 0,'0'0'142'0,"0"0"-34"16,0 0 56-16,-239 0-45 16,221 0-33-16,4 0-26 15,14 0-21-15,0 0 9 16,0 0-40-16,49 0-4 15,18-4 23-15,13-4-22 16,4-3 10-16,-8 5-7 16,-18 0-3-16,-9 4 5 15,-23 2-10-15,5 0 0 16,-4 0 4-16,-5 0 2 16,5 0-8-16,-9 14 2 0,4 14-2 15,-4 12-3-15,-1 7 5 16,-17 10 0-16,0 3-1 15,0 2 8 1,0 1-7-16,0-4 0 0,0 0 7 16,-17-6-11-16,8 0 4 15,9-11-9-15,0-9-13 16,0-10-97-16,0-9-61 16,0-8-108-16,26-6-132 15</inkml:trace>
  <inkml:trace contextRef="#ctx0" brushRef="#br0" timeOffset="201">290 532 483 0,'0'0'234'16,"0"0"-135"-16,0 0 21 16,262-14 20-16,-137 11-38 15,8-2-61-15,-9 0-27 16,-8 1-3-16,-23 1-11 15,-35 0-24-15,-27 0-73 16,-31-5-153-16,-22 2-315 16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3:34.488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26 201 395 0,'0'0'226'0,"0"0"-114"16,0 0 6-16,0 0-7 16,0 0-40-16,0 0 8 15,0 0-38-15,-27-74-6 16,27 58-3-16,9-4-27 16,27 0 11-16,4 0-16 15,0 9 10-15,-14 2-14 0,-8 9 4 16,4 0 0-16,-13 0-3 15,9 18-1-15,-9 15 4 16,13 7 0-16,-13 2 2 16,-9 4-7-16,9-6 5 15,-9-9 0-15,0-11-1 16,0-10 6-16,9-4-5 16,-9-6 0-16,0 0 4 15,0 0 13-15,9 0-17 16,0 0 9-16,0-22-6 15,13-7 2-15,4-5-5 16,14-8 0-16,9-1 5 0,-13-2-6 16,13 2 1-16,-9 15 0 15,-23 9-2-15,1 15 4 16,-9 4-4-16,4 0 1 16,-4 15-7-16,9 16-4 15,-18 9 12-15,0 6 0 16,0-8-8-16,0-1 12 15,0-11-8-15,0-9 4 16,0-9-14-16,0-5 10 16,0-3 4-16,0 0 0 15,0 0 11-15,31-19-5 16,5-12-5-16,13-1-1 16,-9 1 2-16,-14 7-1 0,5 6-1 15,-22 6 0 1,9 10-7-16,-9 2 7 0,0 0-1 15,0 19 0-15,4 18-2 16,-13 0-3-16,0-3 6 16,0-1-44-16,0-4-67 15,0-9-52-15,0-3-37 16,0-6-84-16</inkml:trace>
  <inkml:trace contextRef="#ctx0" brushRef="#br0" timeOffset="268">1061 187 376 0,'0'0'158'16,"0"0"-70"-16,0 0 34 16,0 0-42-16,0 0-51 15,0 0-10-15,18-17-18 16,40 17 16-16,8 0 5 15,1 0-16-15,22-6 16 16,-14 0-22-16,-8-2 1 16,-18 3-6-16,-22 1-1 15,-27 3-30-15,0 1-33 16,0-4-71-16,-36 0-51 0,-35-1-96 16</inkml:trace>
  <inkml:trace contextRef="#ctx0" brushRef="#br0" timeOffset="455">1270 74 129 0,'0'0'154'0,"0"0"-42"16,0 0-16-16,0 0 16 16,0 0-41-16,0 0-31 15,-18-17-23-15,18 34-17 16,0 14 56-16,0 9-18 16,0 5-7-16,9 0 6 15,0 1-25-15,0-4 0 16,4-2-10-16,-13-4 7 15,9-6-9-15,-9-9 0 16,0-4-86-16,9-5-184 0</inkml:trace>
  <inkml:trace contextRef="#ctx0" brushRef="#br0" timeOffset="981">1817 193 435 0,'0'0'128'0,"0"0"-26"16,0 0 11-16,0 0-36 16,0 0-12-16,0 0-34 0,17-52-5 15,6 51-9-15,3 1-13 16,-8 0 2-16,4 0-6 15,-13 10-2-15,0 18-6 16,0 9 8-16,-9 3 0 16,0-3-1-16,0 0 11 15,0-6-10-15,0-6 0 16,0-8 2-16,0-5-4 16,0-7 2-16,0-5 0 15,0 0 13-15,0 0-9 16,0 0 80-16,0-20-31 15,0-3-20-15,0-1 7 16,22 1-32-16,-13-3 1 0,18-2 8 16,-5 3-14-1,4-1 3-15,1 3-6 0,13 7 8 16,-9 7-18-16,-4 6 10 16,-9 3 0-16,4 0-7 15,4 0 4-15,-8 20 3 16,4 2 0-16,-13 7-5 15,9 5-4-15,-9-3 6 16,-9 0-31-16,13-6-34 16,5-2-110-16,0-9-119 15</inkml:trace>
  <inkml:trace contextRef="#ctx0" brushRef="#br0" timeOffset="1508">2652 283 317 0,'0'0'250'0,"0"0"-138"16,0 0 13-16,0 0-28 16,0 0-17-16,0 0-54 15,102-51 6-15,-53 46 3 16,9 2-24-16,17 0 29 15,5-3-18-15,-13 4-15 16,-1-1 13-16,-17 0-13 0,-4-1-2 16,-14-1-1-16,-5 0 5 15,-17-1 0-15,5 1-9 16,-14-7 11-16,0 0 26 16,0-5-37-16,0 1 11 15,0-4-11-15,-31-3 12 16,-9 3-17-16,13 3 5 15,0 3 0-15,-4 3 0 16,22 3 5-16,0 2-5 16,0 3 0-16,9 0 7 15,0 3-15-15,0 0 8 16,0 0-15-16,0 3 12 16,45 14-3-16,22 3 6 0,13-1 0 15,-5 2 8-15,-8-1-11 16,-10 5 3-16,-17-3 0 15,-31 1-8-15,0 0 13 16,-9-3-5-16,0 2 0 16,-18-2-17-16,-48 0 4 15,8 0-112-15,-13-9-95 16,18 3-254-16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5:17.635"/>
    </inkml:context>
    <inkml:brush xml:id="br0">
      <inkml:brushProperty name="width" value="0.2" units="cm"/>
      <inkml:brushProperty name="height" value="0.4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556 0 64 0,'0'0'60'0,"0"0"-24"15,0 0-16-15,0 0-15 0,0 0 4 16,0 0 28 0,-147-3-2-16,147 3 22 0,0 0 5 15,0 0-6-15,0 0-16 16,0 0-22-16,-9 0 23 16,-8 5-21-16,-15-1-6 15,6 1 14-15,-1 4-27 16,5-7 17-16,13 1 4 15,9-3-10-15,0 0-2 16,0 0-10-16,18 0 0 16,40 0 23-16,30 0-22 15,28 0 12-15,26 0-6 16,31-3-4-16,10-3 18 16,-15 4-8-16,-21 2-7 15,-23 0 9-15,-39 0-11 0,-19 0-4 16,-34 6 4-16,-15-1 4 15,-8-5-10-15,-9 3 2 16,0-3 0-16,0 3-6 16,0 0 4-16,0 5-3 15,-49 7 5-15,-26 4 24 16,-18 9-10-16,-23 1-11 16,-8 5-1-16,-23 0 1 15,5 2-3-15,-9-5 0 16,26-2-1-16,19-12 10 15,39-3-9-15,27-8 0 16,22 0-3-16,18-1-6 16,0 1-3-16,0-3-8 0,0 2 5 15,18-2-23-15,31-3 31 16,26 0 7-16,23 0 0 16,27 0-4-16,17-3 4 15,13-8 0-15,-4-1 4 16,5 4-1-16,-45 3 2 15,-13-1 3-15,-32 3 0 16,-35 3 22-16,-22 0-30 16,-9 0 4-16,-22 0 6 15,-62 20-8-15,-41 17 22 16,-39 2-20-16,-18 5 2 16,13-9-2-16,5-6-4 0,21-6 0 15,37-9 2 1,8-1 5-16,31-1-7 0,1 0 0 15,30-7 2-15,5-2-8 16,31-1 6-16,0-2-3 16,0 4-4-16,0-4-3 15,49 0 10-15,35 0-2 16,32 0 12-16,26 0-8 16,14-4-2-16,-5-3 0 15,-5 4 1-15,-30-1 5 16,-23 4-6-16,-26 0 5 15,-27 0 1-15,-23 0-1 16,-8 0-5-16,-9 0 2 0,0 0-5 16,-26 12 11-1,-50 16 0-15,-31 12 2 0,-35 5-8 16,-22 0 10-16,-9 4-12 16,-1-7 0-16,23-2 0 15,9-3 7-15,27-6-7 16,17-8 7-16,40-7-7 15,31-7 9-15,27-6-9 16,0-1-13-16,27 2 12 16,62-2 1-16,44-2 6 15,27 0-3-15,22-11 5 16,1-9-7-16,-19 8-1 16,-22 1 0-16,-35 8 2 15,-32 3 3-15,-26 0-5 0,-9 0 0 16,-13 0 7-16,-9 0 2 15,4 0-9-15,-22 0 5 16,0 0-2-16,0 0-2 16,0 0-2-16,-22 18-2 15,-54 15 3-15,-48 16 21 16,-27 2-19-16,-23-6-1 16,1 0 3-16,22-6 0 15,4-2-4-15,54-8 0 16,26-9 8-16,36-12-15 15,22-3 7-15,9-5-7 16,0 4 1-16,40-4 10 16,27 0-4-16,26 0 4 0,23 0 7 15,26-15-6 1,14-7 2-16,8 2-5 0,-22 6 14 16,-26 3-11-16,-32 5-1 15,-35 6 2-15,-22 0-3 16,-14 0 1-16,-4 0-4 15,-9 0 0-15,0 0 0 16,0 0 3-16,0 0-3 16,-9 3 0-16,-40 20 1 15,-18 9 17-15,-30 6-15 16,-19-1-1-16,-8 2 4 16,-1-2-2-16,1 3-4 0,-1-3 0 15,32-6 7-15,13-8-8 16,36-8 1-16,22-10 0 15,22-5-7-15,0 2 3 16,0-2-3-16,48 0 4 16,10 0 3-16,27 0 13 15,21 0-13-15,10 0 1 16,26-11-6-16,5 0 9 16,-5-1-4-16,-27 3 0 15,-21 7 6-15,-37-1-5 16,-17 3-1-16,-31 0 2 15,-9 0-10-15,0 0 5 16,0 0-3-16,-26 14-3 0,-41 14 9 16,-31 3 20-1,-9 4-20-15,-17 1 1 0,-9 10 1 16,0 2 0-16,-23 3-2 16,14-6 0-16,26-8 6 15,41-14-6-15,35-9 0 16,22-9 1-16,18-5-11 15,0 0 8-15,9 0-7 16,49 0 7-16,17 0 4 16,32 0 10-16,17 0-12 15,10-11 1-15,21-6-5 16,-13 3 8-16,-17 0-4 16,-28 8 0-16,-21 0 5 15,-27 6-5-15,-14 0 0 0,-12 0 2 16,-15 0-10-16,-8 0 8 15,0 0-4-15,0 0 2 16,0 6-14-16,-31 23 16 16,-44 4 21-16,-32 10-19 15,-26 2 15-15,-18 0-17 16,-5 4 0-16,5-7 7 16,18 0 1-16,26-11-8 15,41-8 0-15,26-11-2 16,40-4-3-16,0-3-2 15,49 2 6-15,35-7-6 16,49 0 14-16,23 0-2 0,8-23-5 16,-4 0 1-16,-27 6 2 15,-26 2-3-15,-18 7 0 16,-22 2-3-16,-23 4 9 16,-4 2-6-16,-22 0 0 15,-18 0 2-15,0 0-10 16,0 0 8-16,0 0-4 15,-58 25 1-15,-18 12 6 16,-30 3 8-16,-28 5-10 16,-25 6 8-16,-6 5-7 15,-8 4-2-15,22-3 0 16,35-12-6-16,27-11 10 16,45-12-4-16,35-13 0 0,9-6-8 15,0 3 7 1,45-6-10-16,43 0 11 0,15 0 7 15,21-15 0-15,23-10-7 16,-5-1 0-16,-18 7 8 16,-17 2-6-16,-41 8-2 15,-26 7 0-15,-13 2-6 16,-18 0 11-16,0 0-5 16,0 0 0-16,-9 0 3 15,0 0-13-15,0 0 10 16,0 11-8-16,-45 23 4 15,-35 9 8-15,-22 4 1 0,-13 2-5 16,-10-1 8 0,-8 3-4-16,-5-3-4 15,36-3 0-15,4-4-5 0,23-8 5 16,26-8 0-16,31-5 0 16,18-6-4-16,0-5 0 15,85-9-1-15,39 0 5 16,58-4 4-16,9-26 0 15,14-1-4-15,-46 8 0 16,-34 2 6-16,-27 11-7 16,-32-2 2-16,-8 4-1 15,-18 5 6-15,-13 3 1 16,-18 0-7-16,-9 0 0 16,0 0-5-16,0 5 4 15,-36 23 2-15,-53 10 7 0,-26-1 8 16,-19 2-13-16,-8 1 0 15,-13 2-3-15,13 4 12 16,-14 2-12-16,32-6 0 16,30-11 0-16,45-10-5 15,32-11 5-15,17-4-1 16,17 0-6-16,59 2 7 16,22-8 5-16,8 0-5 15,28 0 1-15,-10 0 0 16,-8-11-1-16,-32 2 0 15,-26 0-2-15,-9 8 9 16,-14-5-7-16,5 0 0 0,27 1 3 16,8-5-6-16,5 5 3 15,5 0 0-15,-19 5-1 16,-17 0 5-16,-22 0-4 16,-5 0 0-16,-22 14-9 15,0 14 5-15,-58 12 2 16,-48 11 2-16,-28 3 1 15,-21-1 6-15,-14 4-3 16,-26-4-4-16,4-4 2 16,31-4 0-16,13-11 0 15,54-8-2-15,35-12 3 16,27-6 4-16,22-5-11 16,9 0 4-16,0 0-6 15,31-3 3-15,45 0 5 0,48 0-2 16,27 0 1-16,22-9 12 15,1-11-13-15,-10 3 0 16,-40 6 0-16,-21 5-2 16,-32 3 2-16,-18 3 0 15,-22 0-2-15,-13 0 9 16,4 0-7-16,-22 0 0 16,0 0-2-16,0 0-8 15,0 3 8-15,-31 19 2 16,-53 13 12-16,-41 8-10 15,-39 2 6-15,-10 2-8 0,1 2 7 16,4-6-6 0,45-4-1-16,17-2 0 0,18-3 3 15,23-6 4-15,30 0-7 16,27-5 0-16,9-3-4 16,27-6-3-16,71-8 7 15,44-6 0-15,49 0 4 16,40-28 6-16,0-4-10 15,-53 10 0-15,-49 10 1 16,-54 7 1-16,-26 2-2 16,-13-1 0-16,-5 4-2 15,-5 0 6-15,14 0-4 16,-22 0 0-16,-9 0 5 0,0 0-15 16,-9 0 10-1,0 0-8-15,-36 10 6 0,-61 21 4 16,-28 11 5-16,-26 6-7 15,-22 1 9-15,8-2-10 16,6 1 1-16,21-2 0 16,22-9-4-16,41-3 11 15,26-12-7-15,22-5 0 16,27-6-12-16,18-8 11 16,49 0-1-16,30-3 2 15,28 0 12-15,8-8-10 16,9-12-2-16,-4 3 4 0,-23 3 4 15,-39 2-4 1,-9 7-4-16,-10 0 0 0,-21-2 23 16,13 2-23-16,0-1 8 15,-9 3-8-15,-31 3 6 16,-1 0-10-16,-8 0 4 16,0 0-6-16,0 0 4 15,-48 23 0-15,-46 11 2 16,-21 5 2-16,-10 1 5 15,-8 2-6-15,-5 7-1 16,-4 1 0-16,18 5-4 16,26-9 6-16,31-2-2 15,50-13 0-15,17-5-3 16,0-12 0-16,66-9 3 16,41-5 0-16,26 0 5 0,32-17-2 15,-6-13-3 1,-12 4 0-16,-22 3 9 0,-50 6-13 15,-8 9 4-15,-27 2 0 16,-31 4-4-16,-1 2 7 16,-8 0-3-16,0 0 0 15,0 0 0-15,-17 5-2 16,-63 29 2-16,-22 11 0 16,-36 6 6-16,-4 0-4 15,-9-6-2-15,13-2 3 16,36-15 5-16,26-8-4 15,36-8-4-15,31-12 0 0,9 0-1 16,0 0 1 0,0 0-4-16,67 0 1 0,17 0 6 15,41-4 6-15,21-18-9 16,-4-1-7-16,-26 0-13 16,-40 4-204-16,-45-1-551 15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5:20.990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174 313 302 0,'0'0'470'0,"0"0"-290"15,0 0-39-15,0 0-30 16,0 0-22-16,0 0-47 16,-18-28-6-16,18 28-15 15,0 0-20-15,-31 6-2 16,4 19-11-16,-13 9 12 0,0 6 11 16,31 2-9-1,0 1-2-15,9-3 0 0,0 0 7 16,49-7-10-16,9-13 3 15,9-9 0-15,-1-8 5 16,10-3-1-16,-10 0-4 16,-8-6 7-16,-9-19-1 15,-9-7 19-15,-13-4 12 16,-18-10-11-16,-1-5 16 16,-8-1-28-16,0 7 5 15,-26 4-3-15,-32 10-12 16,-9 5 2-16,10 12-6 15,-1 6 0-15,9 2-9 16,13 6 9-16,5 0-12 0,23 0-20 16,8 31-100-16,0 9-38 15,8 2-117-15,50-5-348 16</inkml:trace>
  <inkml:trace contextRef="#ctx0" brushRef="#br0" timeOffset="312">778 107 589 0,'0'0'237'0,"0"0"-83"16,0 0-17-16,0 0-9 0,0 0-56 15,0 0-4-15,-67-107-17 16,54 107-26-16,13 0-6 15,-9 14-19-15,-18 33 0 16,-13 27 6-16,14 11-3 16,3 2 7-16,15-2-10 15,8-7 7-15,0-11-10 16,0-4 3-16,40-12 0 16,0-9-4-16,-5-8 5 15,-4-9-2-15,5-11-26 16,-5-8-62-16,4-6-42 15,14 0-101-15,27-2-85 0</inkml:trace>
  <inkml:trace contextRef="#ctx0" brushRef="#br0" timeOffset="943">1160 483 268 0,'0'0'367'0,"0"0"-198"15,0 0-38-15,0 0 0 16,0 0-50-16,0 0-20 16,-18-45-5-16,36 37-38 15,9-5 4-15,13 6-22 16,0 4 0-16,-14 3 5 0,14 0-5 16,-13 0 0-1,-5 19 0-15,-4 4 3 0,-9 0-6 16,-9 3 3-16,0-1 0 15,0 1-7-15,0-1 7 16,-9-3 0-16,0-7-1 16,0-10 11-16,9-5-10 15,0 0 0-15,0 0 0 16,0 0 25-16,0-5-23 16,9-20 7-16,9-6-9 15,8 2 6-15,5 6-8 16,9 6 2-16,-22 6 0 15,0 8-8-15,0 3 4 16,4 0 4-16,-4 0-1 0,13 20-1 16,-22 6-3-16,9 1 5 15,-10-4 0-15,1-3-4 16,-9-6 4-16,0-2 0 16,0-7 0-16,0-5 3 15,0 3-4-15,0-3 2 16,14 0 1-16,-14 0 25 15,9-14-25-15,-1-14-2 16,10-3 0-16,13 0 5 16,-4-1 0-16,4 7-5 15,-4 9 0-15,-10 7-2 16,15 9 2-16,-6 0-3 16,14 10 2-16,-4 32-4 0,-5 11 2 15,-5 0 3 1,6 0-18-16,-15-4-2 15,6-10-122-15,-6-13-67 0,-8-12-163 16</inkml:trace>
  <inkml:trace contextRef="#ctx0" brushRef="#br0" timeOffset="1191">2204 67 666 0,'0'0'163'0,"0"0"-8"16,0 0-8-16,0 0-9 0,0 0-59 16,0 0-59-16,58-53 1 15,8 92-2-15,19 15 11 16,-5 3 1-16,-14 8-21 16,-8 5 14-16,-31 7-24 15,-27 14 4-15,0 7-11 16,-67 13-7-16,-31-3-158 15,5-1-366-15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5:23.912"/>
    </inkml:context>
    <inkml:brush xml:id="br0">
      <inkml:brushProperty name="width" value="0.05" units="cm"/>
      <inkml:brushProperty name="height" value="0.05" units="cm"/>
      <inkml:brushProperty name="color" value="#177D36"/>
      <inkml:brushProperty name="fitToCurve" value="1"/>
    </inkml:brush>
  </inkml:definitions>
  <inkml:trace contextRef="#ctx0" brushRef="#br0">475 198 465 0,'0'0'193'15,"0"0"-51"-15,0 0-21 16,0 0-60-16,0 0 14 16,0 0-46-16,40-37-14 15,-40 37 17-15,0 0-30 0,0 0 1 16,0 19-3-1,9 32-5-15,9 26 5 0,-5 22 0 16,-4 17 1-16,-9 21 16 16,9 6-13-16,9 10 10 15,13 0 13-15,5 6-25 16,30 5 25-16,1 7-24 16,22-2 1-16,-5 7 2 15,14 7-3-15,8 9-3 16,-3 7 0-16,21 5 10 0,0-6-13 15,10-3 3 1,12 3 0-16,5-6 0 0,14 0 6 16,-1-4-6-16,5-4 0 15,4 0 9-15,27-6-13 16,13-5 4-16,5-6 0 16,4-11 0-16,0-9 0 15,5-12 0-15,22 2-2 16,13-1 8-16,4-6-4 15,14 0-2-15,-4 3 0 16,4 3 5-16,-5-5-3 16,5-5-2-16,4-6 0 15,5-10 5-15,-22-8 1 16,4-5-6-16,-14-7 0 16,1-8 23-16,-9-14-10 0,-9 3-1 15,-18-7-4-15,-22 2-6 16,-27 7 9-16,-13 1-11 15,-13 1 0-15,-14-3 0 16,-9-3 5-16,-8-8-5 16,8-4 0-16,10-14 1 15,8-4 5-15,13-3-3 16,-4-7-3-16,5-5 3 16,-14-6-2-16,-18-6-1 15,-17 1 2-15,-31 5 4 16,-1 2-6-16,-8 0 0 15,-1-1 0-15,5 10 4 0,-4-3-4 16,-9-1 2-16,8-5 3 16,-21-1 0-16,4-7-1 15,-27-10-4-15,-4 4 0 16,-9-6-2-16,-9 3 5 16,0-3-3-16,0 0 15 15,0 0-10-15,0 0 42 16,0 0-14-16,0 0-21 15,-9-11 0-15,0-12-9 16,-22-5 0-16,-27-3 12 16,-9-14-10-16,-17 2-4 15,-5-2-1-15,-4 9 5 16,26 4-4-16,27 11-1 16,22 16 0-16,18 5 1 15,0 0 4-15,0 0-7 0,0 0 2 16,18 0-8-16,22 0 3 15,9 9 5-15,4 16 0 16,5 6-1-16,22 12 13 16,-4 0-12-16,-1 2 4 15,-8-8 3-15,-18 2-2 16,-9-2-5-16,-14-1 0 16,-17 4-2-16,-9 5 4 15,-35 4-4-15,-63 2-13 16,-35-6-171-16,-23-2-267 0</inkml:trace>
  <inkml:trace contextRef="#ctx0" brushRef="#br0" timeOffset="1367">235 328 650 0,'0'0'175'16,"0"0"-22"-16,0 0-18 15,0 0-24-15,0 0-25 16,0 0-53-16,40-20 7 16,-40 20-21-16,0 26-8 15,-40 19-2-15,-4 14 26 16,-5 3-28-16,0-5 10 15,9 2-8-15,14-2-7 16,8-9-2-16,9-17 7 0,9-11-9 16,0-12 2-16,0-8 0 15,0 0 2-15,0 0 4 16,36-24 4-16,12-29 21 16,19-11-30-16,0-18 27 15,8-17-28-15,14-11 3 16,-13-1-4-16,-10 15 8 15,-17 22-7-15,-22 29 0 16,-5 23 10-16,-13 22-13 16,18 0 3-16,30 31-3 15,10 22-7-15,22 4 12 16,4 6-2-16,14-13 0 16,-1-4 9-16,-3-7-21 15,-6-5-4-15,-30 0-160 0,-18 5-268 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5:57.233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191 33 191 0,'0'0'303'15,"0"0"-211"-15,0 0-3 16,0 0 31-16,0 0-51 0,0 0-41 16,-94-10-7-16,152 10-14 15,44 10 53-15,36 6 27 16,31-2-33-16,35-5-4 16,14-3-29-16,22-4-8 15,9 1-3-15,-9-3 2 16,0 0-11-16,-1 0-1 15,-7 0 2-15,-24 0 2 16,-26 0-4-16,-30 0 0 16,-24 0-3-16,-25 0 6 15,-28 0-3-15,-17 0 0 16,-9 6 6-16,-18-1-8 16,-22 1 2-16,0-6 0 0,-9 0 0 15,0 0 7 1,0 0-2-16,0 0 10 0,-18 0-13 15,-49 0 1-15,-48 0-3 16,-32 0 0-16,-44 0-8 16,-36 9-2-16,-4 2 0 15,-17 3 1-15,25-2-16 16,15-4 22-16,25 0-22 16,19-5 10-16,22-1 7 15,9-2 5-15,8 4 3 16,19 0 0-16,-10 3 2 15,1 8-6-15,8-1 4 0,23 0 0 16,8-1-4 0,36-3 7-16,31-5-3 0,9 4 0 15,0 4-17-15,49 2 17 16,27 2 0-16,39-6 0 16,49-3-5-16,54-8 16 15,80 0 3-15,26-16 7 16,14-13-18-16,-14 1 4 15,-26 3-7-15,-32 2 4 16,-35 6-4-16,-48 5 0 16,-19 3 0-16,-40 4 16 15,-21 3-15-15,-15-2 18 16,-3 4-8-16,-1-2-11 0,5 2 17 16,-22-3-16-1,-1 1-1-15,1 2 1 0,-18-3 8 16,-23 3-7-16,-3 0-2 15,-23-3 4-15,0 3 0 16,0 0-3-16,0-3 8 16,0 0 5-16,-9 0-14 15,-5 3 5-15,6-3-5 16,8 3 4-16,0 0-11 16,0 0 7-16,0 0 0 15,0 0-3-15,0-2 8 16,0 2-5-16,-18-4 0 15,-13 1 5-15,-14-2-12 16,-35-1 7-16,-44 1 0 0,-18 3-6 16,-23-5 2-16,5 4 4 15,27-2 0-15,27-4 4 16,30 3-10-16,45 1 6 16,31 2 0-16,0 3-1 15,49 0-23-15,57 0 24 16,45 0 0-16,23 0 6 15,17 0-9-15,-18 0 3 16,-31-3 0-16,-26-2-1 16,-10 2 5-16,-21-3 1 15,-19 3 0-15,-8 0 0 16,-18 3 9-16,-13-2-13 16,-18 2 0-16,4 0 4 0,-13 0 3 15,0 0-8-15,0 0 9 16,0 0-4-16,0 0 10 15,0 0-15-15,0-4 1 16,-13 2 3-16,-5 2-1 16,-18 0-3-16,-12 0 0 15,-10 0 0-15,-18 0-11 16,-4 0 11-16,-13 2 0 16,-5 2-3-16,14-2 4 15,8-2-1-15,27 0 0 16,27 0 10-16,22 0-26 15,31 0 10-15,54 3 6 0,30-3-11 16,32 0 18 0,13 0-7-16,-5 0 0 0,-21 0 7 15,-41 0-15-15,-13 0 8 16,-14 0 0-16,-30 0 3 16,-5 0 7-16,-13 0-6 15,-9 0-4-15,-9 0 9 16,0 0-3-16,0 0-6 15,0 5 0-15,-67 4 11 16,-48 9-11-16,-45 8 6 16,-54 1-6-16,-12 7 11 15,-45 3-17-15,-18 6 6 16,-26-1-1-16,-10-3-11 0,28-7 16 16,39-7-4-1,58-8 0-15,67-11-1 0,53-4-5 16,53-2 6-16,27 0-12 15,0 0-4-15,67 0-26 16,48 0 42-16,36 0 0 16,40 0 8-16,40 0-11 15,18-14 3-15,9 1 0 16,-9-2-2-16,-27 1 5 16,-40 2-3-16,-31-2 0 15,-44 9 8-15,-32 2-8 16,-26 1 0-16,-27 2 1 15,-13 0-8-15,-9 0 15 16,-9 0-8-16,-71 0 8 0,-53 0-1 16,-76 14-6-16,-80 0-1 15,-44 5 0-15,-44 4-9 16,-14-1 14-16,-23 4-5 16,6 3 0-16,21-7 4 15,63 0-4-15,75-4 0 16,89-7 0-16,62-2-5 15,58-7 6-15,31-2-1 16,9 0 0-16,0 3 11 16,0-3-21-16,0 6 10 15,0 2-11-15,18 4 5 16,31 2 9-16,18-6-3 16,30 1 0-16,68-6 4 15,84-3-4-15,66 0 0 0,67-14 3 16,9-18-8-16,-27-5 4 15,-35 1 1-15,-44 2 2 16,-46 3 8-16,-56 8-3 16,-68 9 4-16,-48 6-11 15,-36 4 28-15,-31 2-24 16,0-2 13-16,-31 4 2 16,-76 0-16-16,-44 0 7 15,-62 0-10-15,-45 15 0 16,-26 7-5-16,-36 1 5 15,5 3-1-15,-1-2 0 0,18 5-3 16,32-3 4 0,44 0 0-16,53-1 0 0,31-2-10 15,27 0 1-15,4-4 3 16,32-5 4-16,17-2-5 16,45-7 6-16,13-2 1 15,22-3-27-15,54 0 18 16,48 0 6-16,40 0 3 15,76 0 3-15,36 0 2 16,61-11-3-16,23-9-2 16,36 0 3-16,-14-5 5 15,-9-7-8-15,-35 1 2 16,-45 3 10-16,-62 3-10 16,-49 11 14-16,-49 2-4 15,-35 9-11-15,-31 1 24 0,-18 2-21 16,-23 0 3-16,-17 0 8 15,4 0-12-15,-13 0-1 16,0 0-2-16,0 0 3 16,0 0-14-16,-57 2 23 15,-41 13-12-15,-53 5 4 16,-45-1-4-16,-39 1-4 16,-36 3-16-16,-53-1-21 15,-14-1 36-15,-4-5-8 16,-5-2 13-16,14-3 5 0,-5 1-1 15,5-4-4 1,27 6 0-16,39-5 1 0,72-1-8 16,84-2 7-16,62 0 0 15,49 2-9-15,26 4 2 16,81-1 7-16,44 0-2 16,80-8 11-16,49-3-7 15,71 0 11-15,22-6-4 16,5-8-4-16,-36 3 2 15,-18 5-7-15,-17-2 2 16,-19 0 4-16,-21-1 10 16,-36 3-16-16,-49 0 1 15,-35 4 22-15,-23-4-22 16,-22 3 19-16,-4 0-8 16,-31 3-10-16,-9-2 17 0,-41-2-19 15,-17 4 2 1,0 0 3-16,0-2-1 0,-57 2-1 15,-68 0-3-15,-35 0 8 16,-62 0-11-16,-44 6 3 16,-32 10-1-16,-40 7-10 15,-35 3 11-15,0-1-3 16,-27 9 2-16,-4-3-22 16,30 0 21-16,68-2-9 15,75-12 10-15,106-6-11 16,68-2 10-16,30-6-1 15,27-1 1-15,0 3-5 16,0-5-2-16,0 6 5 16,0-3-3-16,18 6-3 0,13-4 15 15,13 4-5-15,36-6 0 16,63-3 13-16,88 0-13 16,84 0 0-16,76 0 0 15,49-24 4-15,-18 6 3 16,-9-5-7-16,-58 1 11 15,-48 4-9-15,-58 6 15 16,-67 2-12-16,-31 4-1 16,-44-1 12-16,-32 7-14 15,-26 0 0-15,-22 0-2 16,-5 0 5-16,-13 0-6 0,-9 0 1 16,0 0 0-1,0 0-9-15,-40 0 20 0,-62 0-10 16,-45 0 1-1,-62 7 8-15,-40 1-17 0,-57 9 7 16,-41 0-4-16,-26 5-7 16,-9 5 8-16,18 1 3 15,8-3-1-15,50 1-15 16,30-4 13-16,36-2-9 16,49 0-11-16,27-3 21 15,22 0-15-15,35-3 17 16,23-4-1-16,26-3 10 15,36-5-11-15,13 4 2 16,9-6 0-16,0 3-8 0,40 0-16 16,35-3 24-16,50 0 0 15,39 0 8-15,63 0-8 16,79 0 4-16,50 0-3 16,39-17 30-16,-4 3-27 15,-18-6 1-15,-17 9-1 16,-50-1 3-16,-39 4 5 15,-36 8-12-15,-49 0 6 16,-31 0 1-16,-27 0-7 16,-26 0 0-16,-4 0 4 15,-23 6 1-15,-27-1 2 16,-4-2-6-16,-31-3 4 16,0 0 9-16,-9 0-12 15,0 0 2-15,-27 0 17 0,-39 0-21 16,-59-6 9-16,-39 6-9 15,-58 0 0-15,-27 0-15 16,-36 0 15-16,-21 12 0 16,-10 5-3-16,-30 2-7 15,-1-1 4-15,-4 1-8 16,5 1 4-16,13 0 4 16,13-4-1-16,53-1 7 15,36-3-4-15,71-7 8 16,54-2-4-16,66 0 0 15,31-3 9-15,9 0-22 0,22 0 8 16,53 2 5 0,41 2-9-16,35 1 18 0,31 0-9 15,58 4 0-15,58-3 6 16,44-4 6-16,31-2-12 16,14 0 0-16,-23 0-9 15,-22 0 21-15,-27-11-12 16,-35-4 0-16,-31 2 6 15,-27 2-4-15,-31 3-2 16,-31-5 0-16,-26 8 10 16,-28 3-1-16,-30 2-4 15,-36 0-5-15,-23 0 6 16,-3 0-11-16,-14 0 5 0,0 0 0 16,0-3 11-1,-49-3 0-15,-18 0-8 0,-39 3-3 16,-19 0 2-16,-8 1-5 15,-40-1 3-15,-9 3 0 16,-18 0-7-16,-23 0-1 16,-8 0 3-16,23 15-6 15,17-2-13-15,35-1 18 16,54-6 2-16,44-6-6 16,36 0 4-16,22 0-13 15,13 0 17-15,63 0-14 16,48 0 16-16,67 0-3 0,40 0 4 15,45 0-1 1,4-15 4-16,-32 4 0 0,-48-4-4 16,-35 7 5-16,-32-3-2 15,-26 2 23-15,-32 1-22 16,-8 2-2-16,-18 1 8 16,-23 1-1-16,5 4-5 15,-4-5 3-15,-9 2 3 16,4 2-9-16,-4-7-1 15,-9 3 0-15,0 2-2 16,-9 1 12-16,0 2-10 16,0 0 0-16,0-6 9 15,-27 0-17-15,-22 0 8 16,-26 1-3-16,-32 5-5 16,14 0-17-16,-5 0 15 0,22 0-6 15,10 15-26-15,26-5 27 16,31 6-2-16,9-3-15 15,18-2 15-15,30 3-3 16,28-6 20-16,0-4-2 16,21-4 11-16,-12 0-10 15,12 0 1-15,-21 0 0 16,-18 0 13-16,-1 0-8 16,-17 0-5-16,-13 0 5 15,-18 0 2-15,4 0-1 16,-13 0-6-16,0 0 0 15,0 2 5-15,0 1 1 0,0 2-6 16,-31 5 18-16,-18-2-14 16,-8 2 7-16,-1 3-11 15,0-2 0-15,5-3-5 16,22-2 5-16,22 0-10 16,9-1-4-16,0-1-18 15,9-3 31-15,40 3-5 16,8-4 6-16,10 0 1 15,0 0 5-15,-1 0-6 16,-17-4 8-16,-22 3-6 16,-18-3 14-16,-9 4-16 15,0 0 3-15,0 0 9 16,0 0-9-16,0 0-2 16,0 0 3-16,0 0 4 15,-18 0-1-15,-18 0-7 0,-13 0 4 16,-8 0-6-16,17 5 3 15,4-1-1-15,14-2 0 16,22-2-18-16,0 0 18 16,22 0-31-16,23 3 31 15,12-3 0-15,1 0 0 16,-9 0 0-16,-9 0 13 16,-13-3-10-16,4-4 13 15,-14-2 1-15,1-6-15 16,13 4 24-16,-22-3-16 15,9 3 0-15,-9 0 5 16,-9 1-5-16,0 5-6 0,0 0-1 16,0 5 5-16,0-5-10 15,-27-2 2-15,-39-1 0 16,-23 2-6-16,-13 0-8 16,-23-3-3-16,1 1 10 15,17-1-25-15,41 4 32 16,34 0-25-16,32 5 6 15,0-4 9-15,0 2-30 16,40-4 40-16,9 0-4 16,-4-5 10-16,4-3-10 15,-1 0 4-15,1-3 0 16,0 0-4-16,4-2 11 16,5-2-7-16,13-1 0 0,-17 1 6 15,-5 5-6 1,-10 2 0-16,-21 5 1 0,-9 3 22 15,-9 6-21-15,0-2 14 16,0-2 0-16,-18 4-15 16,-30-1 13-16,-37-3-14 15,-13 4 0-15,-4 0-5 16,-13 0 9-16,8 0-4 16,23 0 0-16,26 0-4 15,36 0-3-15,13 0 3 16,9 0-10-16,0 0 10 15,40 0-30-15,35-4 34 0,10-9 0 16,12-10 6-16,1 4-10 16,-31 1 4-16,-32 8 0 15,-4 1 2-15,-31 3 7 16,0 0-8-16,0 1 22 16,0-1-22-16,-31-5 9 15,-18 5-10-15,-4 1 0 16,-5-4-1-16,1 6 6 15,-10 1-5-15,9-2 0 16,9 2 3-16,18-1-7 16,14 0 4-16,17 1 0 15,0-4-2-15,40 0-22 16,53-5 24-16,22-12-4 16,19-9 11-16,-10-7-10 15,-26 5 3-15,-23 3 0 0,-26 3 0 16,-22 5 9-16,-14 4-4 15,-4 1 20-15,-9 1-13 16,0 3 17-16,-9 7-22 16,-22-5-6-16,-9 8 2 15,-13 4-1-15,-18 0-2 16,-5 0 0-16,1 6 9 16,-1 11-13-16,9-6 4 15,10 1 0-15,17-4-7 16,22-5-3-16,9 3 2 15,9-6-2-15,0 0-15 16,0 0 12-16,36 0-15 0,12 0 28 16,1 0 3-1,18-22-2-15,0-3-1 0,-1 1 0 16,-8-1 10-16,-9 7-13 16,-22 2 3-16,-5 7 0 15,-22 1 0-15,9 5 8 16,-9 3-7-16,0-3 7 15,0 3-2-15,0 0 7 16,0-3-13-16,-31 3 0 16,-5 0-8-16,-22 0 8 15,-8 0 0-15,-6 11 0 16,6 1 7-16,8-3-7 16,31-4 0-16,10-5 3 0,8 3-16 15,9-3 12 1,0 2-4-16,53-2-19 0,27 0 21 15,4 0 1-15,14 0 2 16,-31 0 0-16,-18 0-5 16,-23 0 5-16,-8 0 0 15,-9 0 2-15,4-2 5 16,-13-1-5-16,0-6 5 16,0 4-7-16,0-1 24 15,-13-2-24-15,-23 5 0 16,-21 0-1-16,-10 3 9 15,0 0-8-15,1 0 0 16,26 8 1-16,22 1-12 16,18-3 10-16,0 0-17 0,0-1 17 15,36-5-12-15,12 0 13 16,1 0 0-16,9 0 4 16,-22-11-5-16,13 2 1 15,-18-2 0-15,-14 0-5 16,-8 7 13-16,0-1-8 15,-9 5 0-15,0 0 4 16,0 0-17-16,0 0 11 16,-9 0-3-16,-40 3-7 15,-26 17-80-15,-18-1-168 16,-32 7-618-16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6:49.703"/>
    </inkml:context>
    <inkml:brush xml:id="br0">
      <inkml:brushProperty name="width" value="0.2" units="cm"/>
      <inkml:brushProperty name="height" value="0.4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148 175 375 0,'0'0'80'0,"0"0"-16"15,0 0-22-15,0 0-2 16,0 0 23-16,0 0-34 0,-133 0 18 16,133 0 5-16,0 0-51 15,0 0 28-15,0 0-29 16,0 0 0-16,9 0 21 15,31 0-17-15,18 0-4 16,8 0 0-16,32 0 18 16,27 0-13-16,26-8-5 15,31-4 0-15,9-2 10 16,9 3-1 0,-18-1-5-16,-27 4 6 0,-21 1-3 15,-37 2 11-15,-30 5-18 16,-31 0 3-16,-5 0 3 15,-22 0-6-15,-9 0 0 16,0 0 0-16,0 0 16 0,0 0-13 16,0 0 2-16,-18-2-2 15,-53-1 18-15,-23 0-21 16,-39 3 0-16,-31 0-11 16,-10 0 26-16,-8 0-15 15,14-3 0-15,21-3 1 16,31 4-5-16,32-6 4 15,17 4 0-15,27-1-4 16,31 2 18-16,1 3-14 16,8 0 0-16,0-3-2 15,0 3-11-15,0 0 11 16,0 0 2-16,0 0-7 0,26 0 15 16,41 0-5-16,31-3-3 15,44-2 1-15,49-1-4 16,31 0 3-16,27-2 0 15,8 0-1-15,-26-1 12 16,-31 3-11-16,-53 1 0 16,-54 5 4-16,-35 0-3 15,-49 0-1-15,-9 0 0 16,0 0 1-16,-44 0 15 16,-54 0-11-16,-36 11-5 15,-39 0 6-15,-18-3-4 16,0-4-2-16,-13-4 0 15,13 0-2-15,22 0 12 0,22 0-10 16,23 0 0 0,57 0 0-16,27-6-3 0,22 0 3 15,18 4 0-15,0-2-1 16,0 2 3-16,0-1-2 16,0 3 0-16,-8 0-11 15,-10 0 2-15,9 0 9 16,-4 0 0-16,13 0-10 15,0 0 9-15,0 0-2 16,0 0-8-16,57 5-1 16,23 1 8-16,23 0 4 15,30-4 0-15,22 4-2 16,10 3 13-16,-5-1-11 16,4 4 0-16,0-4 5 0,-30 0-8 15,-32 1 3-15,-31-3 0 16,-44 1-7-16,-18-3 15 15,-9-1-8-15,0 3 0 16,-58 2-6-16,-36 9 6 16,-43 3 0-16,-23-3 1 15,-31 0-1-15,-14-3 9 16,-3 0-9-16,8 7 0 16,-14 1 15-16,23-2-31 15,58-1 16-15,35-10 0 16,63-4-4-16,35-1 1 15,18-4-2-15,57 2-8 16,32-2 26-16,17 0-10 0,32 0-3 16,26-2 0-1,27-13-3-15,-1-6 9 0,15 3-6 16,-24 3 0-16,-25 1 9 16,-32 3-9-16,-44 8 0 15,-32 0 0-15,-35 3-6 16,-22 0 12-16,-9 0-6 15,-9 0 0-15,-62 8 6 16,-40 12-5-16,-44 3-1 16,-27 3 0-16,-9-3-1 15,-1-1 7-15,1-3-6 16,18 2 0-16,22-5 8 0,22-4-8 16,45-4 0-16,35-5 1 15,40-3-10-15,9 0 11 16,0 0-2-16,0 0 0 15,0 0-17-15,40 0 14 16,36 0 3-16,39 0 0 16,27 0 2-16,40-14 3 15,9-3-5-15,1 3 0 16,-10 3 12-16,-36 5-13 16,-52 2 1-16,-28 4 0 15,-17 0-6-15,-31 0 7 16,4 0-1-16,-13 0 2 15,-9 0 9-15,0 0-2 16,0 0-9-16,-9 0 0 16,-66 12 1-16,-54 11 4 0,-49 5 1 15,-44 1-6-15,0-4 14 16,-5-3-15-16,23 1 1 16,13 0 0-16,40-3-6 15,4-4 10-15,54 2-4 16,26-9 0-16,27-4 4 15,40-5-23-15,0 3 19 16,18-1-24-16,53-2 11 16,31 0 20-16,31 0-7 15,32 0 0-15,17-5 14 16,27-9-21-16,4 1 7 16,-13-5 0-16,-9 4-2 0,-44 2 7 15,-36 6-5-15,-22 1 0 16,-41 2 9-16,-30 3-6 15,-18 0-3-15,0 0 0 16,0 0 2-16,-66 0 12 16,-41 0-11-16,-53 20-3 15,-44 0 4-15,-5 5-6 16,-13-2 2-16,40-3 0 16,8 0 3-16,50-2-3 15,22 0 0-15,35-4 0 16,18-1 2-16,31-5-15 15,5-3 13-15,13 4-24 16,0-4 18-16,22 4-32 0,36-4 38 16,26-5 0-16,32 0 15 15,17 0-13-15,32-5-2 16,8-9 0-16,-4 2-8 16,-5 1 10-16,-22-1-2 15,-35 4 0-15,-23 2 11 16,-35 4-11-16,-18 2 0 15,-22 0 1-15,-9 0-1 16,-18 0 0-16,-70 0 0 16,-46 16-12-16,-48 7 28 15,-18 3-16-15,-13-4 0 16,22 1 5-16,18-4-9 0,30 1 7 16,37-5-3-16,21-4 0 15,28 0 12-15,17-8-12 16,31 0 0-16,0 0-3 15,9-3-11-15,0 3 6 16,0 2-2-16,49-5 3 16,26 0 14-16,41 0 1 15,26 0-8-15,62 0 7 16,14-19-16-16,22 1 9 16,-18 1 0-16,-22 3 0 15,-58 6 9-15,-44 5-9 16,-40 3 0-16,-32 0 7 15,-17 0-3-15,-9 0 0 0,0 0 10 16,0-6 38 0,0-2-17-16,-35 0-11 0,-23-1-24 15,-9 6 3-15,-22 3-20 16,5 0 24-16,0 0-7 16,4 0 0-16,31 0 8 15,13 8-8-15,5-2 0 16,13 0-39-16,9 0 25 15,9 2-43-15,0 3-14 16,0 6-24-16,27 0-122 16,13-2-134-16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15:41.88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  <inkml:brush xml:id="br1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0 2106 536 0,'0'0'172'0,"0"0"-38"15,0 0-46 1,0 0 20-16,0 0-53 0,0 0-35 16,0-26-5-16,0 26-14 15,0 0-1-15,0 0 0 16,9 0 1-16,27 0 3 16,21 0-3-16,-8 3-1 15,0 6 4-15,9-1 4 16,0 0-8-16,-14-2 0 15,-4-3 4-15,-22-3 0 16,4 0-4-16,-22 0 2 16,9 0 17-16,-9 0-12 0,0 0 12 15,0 0-1 1,0 0-10-16,0 0 24 0,9-11 2 16,-9-12-19-16,0 0 7 15,0 4-17-15,0-4 12 16,0 3-7-16,-9 0-5 15,0 1 8-15,0 4-13 16,-13 0 2-16,22 4 5 16,-18 4 2-16,9 4-9 15,9 0 0-15,-9 3-2 16,9 0-5-16,0 0 2 16,0 0 5-16,0 0-12 0,0 0 10 15,0 0 0 1,0 0 2-16,18 11-1 15,31 14-3-15,9 3 4 0,8-2 0 16,1-3 7-16,-9 0-4 16,-9-4-3-16,-32 1 0 15,-17 6-2-15,0 5-7 16,-97 14 0-16,-28 15-160 16,-35 1-347-16</inkml:trace>
  <inkml:trace contextRef="#ctx0" brushRef="#br1" timeOffset="61060">153 2240 263 0,'0'0'115'15,"0"0"3"-15,0 0-17 16,0 0-19-16,0 0-21 16,0 0-1-16,0 0-32 15,0 0 10-15,-36-29 8 16,27 27-28-16,9-2 35 15,0 4-22-15,0 0-18 16,0 0-2-16,0 0-11 0,0 0-6 16,0 0-2-16,18-2 8 15,9 2 1-15,22-7 3 16,-9 5-3-16,0 2 2 16,4-3 2-16,-4 3-5 15,9-5 0-15,-14-1 5 16,14-3-2-16,-9-2-3 15,-13 5 0-15,4-2-1 16,-13 5 7-16,-9 0-6 16,-9 1 0-16,9 2 3 15,-9 0 0-15,0 0-3 16,0 0 0-16,0 0 16 0,0-6-13 16,0 0 16-16,-18-5-13 15,-13-1 6-15,-5 1-14 16,-4 1 2-16,5 0 0 15,12-1 4-15,-3 3 1 16,8-1-5-16,-4 0 0 16,13 4 7-16,-9 0-5 15,9 1-2-15,9 2 4 16,0-1 14-16,0 0-13 16,0-5 13-16,0 2 6 15,0-3-24-15,0 1 7 16,0-1-7-16,0 1 0 15,18 5-7-15,0 0 7 16,13 3 0-16,4 0-1 16,5 0 4-16,9 0-5 0,-4 0 2 15,13 14-1-15,-10 9-7 16,-8 0 8-16,-13 2-1 16,-5 1-2-16,-13-4-2 15,-9 3-1-15,0-2 3 16,-40 5-10-16,-26 4-24 15,-19 2-144-15,-4 3-94 16,5 4-351-16</inkml:trace>
  <inkml:trace contextRef="#ctx0" brushRef="#br1" timeOffset="48518">788 82 351 0,'0'0'214'0,"0"0"-71"16,0 0-40-1,0 0-35-15,0 0 0 0,0 0-43 16,-22-2-11-16,22 2-2 16,0 0-4-16,0 0 6 15,0 0 6-15,0 0-20 16,0 0 25-16,0 0-18 15,0-3 2-15,0 3-9 16,22 0 2-16,27 0-2 16,27-4 11-16,8 2-11 15,14-1 15-15,4 1-15 16,13-2 4-16,32-2 10 0,4 5-12 16,5-6 4-1,-14 2-4-15,-9 2 1 0,-17 3 0 16,-10 0-3-16,-21 0 0 15,-10 0 2-15,-8 0 4 16,-10 0-6-16,-8 0 0 16,-9 0 3-16,-4 0-5 15,-5 0 2-15,9 0 0 16,-4 0 2-16,3 0 1 16,10 0-3-16,-13-3 0 15,13 0 9-15,-23 3-9 16,6-3 0-16,-15 3 0 0,6-3 0 15,3 3 5-15,-17 0-5 16,9 0 0-16,-5 0 1 16,-13 0-6-16,0 0 5 15,0 0 0-15,0 0-2 16,0 0 10-16,0 0-9 16,0 0 1-16,-31 0-58 15,-36 0-43-15,-17 12-200 16</inkml:trace>
  <inkml:trace contextRef="#ctx0" brushRef="#br1" timeOffset="50521">713 85 151 0,'0'0'137'0,"0"0"-51"16,0 0-52-16,0 0-9 15,0 0-8-15,0 0-9 16,35-23 14-16,-35 23-7 16,0 0 15-16,0 0 12 15,0 0-17-15,0 0 11 16,0 0 5-16,0-2 2 0,0 2 30 16,0 0-23-1,0 0-7-15,0 0 9 0,0 0-29 16,0 0-2-16,0 0-18 15,0 0-2-15,0 6-2 16,9 16-2-16,13 9 3 16,-13 3 16-16,9 2-12 15,-9 1 18-15,-9 4 5 16,0-2-8-16,0 4 16 16,0 3-15-16,0 0-5 15,0 3 25-15,0-1-30 16,0-3 5-16,0 1-2 15,0-4-11-15,0 3 13 0,0-2-15 16,0 0 0-16,0 2 3 16,0-3-3-16,0 0 0 15,0-2 0-15,0 0 8 16,0-6-10-16,0-6 2 16,0-2 0-16,0-4-2 15,0-7 4-15,0-5-2 16,0-1 0-16,0-3 8 15,0-2-9-15,0-3 1 16,0 2 0-16,0 6-7 16,0 8 12-16,0 6-5 15,0-1 1-15,0 7 8 16,0-7-7-16,0-5-2 16,0-3 0-16,0-6-2 0,0-4 2 15,0-4 0-15,0 0 2 16,0 0 2-16,0 0 2 15,0 0-1-15,0 0-3 16,0 0 26-16,0 0-26 16,0 0 7-16,0 0-8 15,0 0 6-15,31 0-7 16,13-9 3-16,27-2-3 16,5-1 11-16,8 1-11 15,14 0 0-15,4-6-1 16,5 2 10-16,0 2-11 15,-14-2 2-15,-13 7 0 0,-22 6 1 16,-1 2-1-16,-21 0 0 16,-5 0-3-16,-4 0 5 15,4 0-2-15,4 0 0 16,-4 0 0-16,14 2-1 16,4-2 1-16,8 0 0 15,10 0 0-15,-18 0 7 16,9 0-7-16,-18 3 0 15,-5 2 1-15,-4 1-3 16,-4-4 2-16,13 5 0 16,-22-4-1-16,-1 2 6 15,6 0-5-15,-6 4 0 16,1-3 1-16,13 0-6 0,-4-1 5 16,-5-2 0-16,-4 0-2 15,-9-3 9-15,0 0-7 16,0 0 0-16,-9 0 2 15,0 0-3-15,0 0 1 16,0 0 0-16,0 3 1 16,0-3 3-16,0 0-4 15,0 0 0-15,0 0 1 16,13 0-11-16,5 0 10 16,0 0 0-16,-10 0 0 15,1 0 5-15,-9 0-5 16,0 0 0-16,0 0 3 0,0 0 0 15,0 0-2-15,0 0 0 16,0 0 13-16,0 0-12 16,0-14 2-16,0 2 9 15,0 1-5-15,0-3 6 16,0 2-14-16,0-5 0 16,0 3 8-16,0-6-1 15,0 3-4-15,0-5-3 16,0-1 8-16,0-2-4 15,0-4-4-15,0-1 0 16,14-5 7-16,-14-2-4 16,8-2 1-16,-8-5-4 15,0 6 7-15,0-2-6 0,0 0-1 16,0 6 0-16,0-3 15 16,-8 6-12-16,-6 0 14 15,5 0-16-15,9-1 10 16,0 1-9-16,0-2-2 15,0-4 0-15,0 0 0 16,0 1 5-16,9 1-5 16,5 4 0-16,-6 6 7 15,-8-1-11-15,0 7 4 16,0-1 0-16,0 0-5 16,0 1 10-16,0 1-5 15,0 2 0-15,0 1 6 16,0 1-6-16,0 3 0 15,0-2 0-15,-8 3-4 0,8-1 12 16,-14-6-8-16,14 5 0 16,-9 1 4-16,9 2 0 15,0 4-4-15,0 5 0 16,0 0-2-16,0-3 6 16,0 3-4-16,0 0 0 15,0 0 1-15,0 0-4 16,0 0 3-16,0 0 0 15,0-5-2-15,0 0 3 16,0-3-1-16,0 6 0 16,0 2 7-16,0 0-11 15,0 0 4-15,0 0-5 16,-8 0 0-16,-1 0-17 0,-31 0 2 16,-18 0-36-1,-18 23-100-15,10 2-136 0,-1-7-142 16</inkml:trace>
  <inkml:trace contextRef="#ctx0" brushRef="#br0" timeOffset="71437">2836 566 442 0,'0'0'121'0,"0"0"-20"16,0 0 29-16,0 0-5 15,0 0-82-15,0 0-8 16,-18 0-8-16,45 0-23 0,22 0 23 16,9 0-27-16,17 0 0 15,14 0 12-15,4 0-4 16,5 0-8-16,-5 0 0 16,-4-2 12-16,-4-2-15 15,-27 2 3-15,-10 2 0 16,-30 0-5-16,-9 0 12 15,-9 0-7-15,0 0 0 16,0-4 7-16,-27-4-11 16,-30 0 4-16,-10-7 0 15,0 5-3-15,1-5 12 16,-1 0-9-16,9 5 0 0,9-1 5 16,18 2-2-16,22 6-3 15,9-2 0-15,0 5-13 16,0 0 11-16,0 0-1 15,0 0-11-15,32 0 14 16,-6 0 10-16,14 0-10 16,-4 2 0-16,4 9-5 15,0 4 12-15,17 8-7 16,-3 4 0-16,4 4 10 16,8 1-16-16,5-1 6 15,-26-5 0-15,-5-4-7 16,-23 1 11-16,-8 0-4 15,-9 2 0-15,-17 6-79 0,-50 0-75 16,-31 3-296-16</inkml:trace>
  <inkml:trace contextRef="#ctx0" brushRef="#br0" timeOffset="71856">4302 440 542 0,'0'0'183'0,"0"0"-22"16,0 0-49-16,0 0-34 0,0 0-37 15,0 0-41-15,40 5 0 16,-13 33-2-16,13 15 15 15,-13-3-8-15,4 7-5 16,-5-3 0-16,1-9-4 16,4-12 11-16,-13-12-7 15,4-10 0-15,-13-11 12 16,-9 0-12-16,9 0 8 16,9-35 28-16,4-15 38 15,5-16-67-15,13-4 23 16,-14-3-27-16,14 0 14 15,-13 10-20-15,4 12 3 16,-22 20 0-16,0 13-11 0,9 18-8 16,-10 0-67-16,15 22-79 15,3 24-2-15,-4 5-73 16,14-2-286-16</inkml:trace>
  <inkml:trace contextRef="#ctx0" brushRef="#br0" timeOffset="72666">5258 482 255 0,'0'0'199'0,"0"0"-65"15,0 0-43-15,0 0 13 16,0 0-35-16,0 0-21 0,-125-125 0 16,99 125-48-16,-14 0 0 15,4 17-1-15,-13 22 4 16,9 6 8-16,13 10-11 15,19-2 0-15,8-4-4 16,0-10 4-16,0-14 0 16,35-11-9-16,5-10 15 15,0-4-6-15,5 0 0 16,-5-20 6-16,0-11 4 16,-23 0-6-16,-8-1-4 15,0 1 22-15,-9 6-20 16,0 8 45-16,0 5-21 0,0 7-18 15,0 5 25 1,0 0-33-16,0 3 0 16,0 22-13-16,0 6 19 0,9-2-6 15,31-7 0-15,18-5 1 16,8-6-8-16,1-5 8 16,0-6-1-16,-1 0 0 15,-17 0 17-15,-9-8-17 16,-4-12 0-16,-27 0 3 15,13-9 4-15,-13-3-4 16,-9 2-1-16,0 2 31 16,0 8-30-16,0 6 17 15,0 11-20-15,0 3 14 0,0 0-31 16,0 14 10 0,26 22 7-16,14 9-1 0,0 2 6 15,5 1-5 1,4 0 0-16,-9-5 8 0,8-3-20 15,-21-10 12-15,-9-4 0 16,4-6-7-16,-22-7 3 16,0-3-12-16,-9-8-17 15,-31-2 1-15,0 0 24 16,5-5 8-16,12-24 0 16,15-2 1-16,8-9 8 15,0 1-9-15,40 2 0 0,17 6 9 16,-8 5-18-1,9 4 9-15,-14 8 0 0,14 2-6 16,-18 7 12-16,-13 5-6 16,4 0 0-16,-4 0 2 15,4 11-10-15,-14 15 8 16,1 7 0-16,-9 4-8 16,4 1 13-16,5-8-10 15,-9-7-11-15,9-10-168 16,4-7 5-16,-13-6-40 15,-9 0-115-15</inkml:trace>
  <inkml:trace contextRef="#ctx0" brushRef="#br0" timeOffset="72943">6390 320 224 0,'0'0'192'15,"0"0"-86"-15,0 0 25 16,0 0-31-16,-66-147-14 15,57 138-18-15,-4 4-28 16,4 5-10-16,9 0-28 16,0 0 6-16,0 14-10 15,0 9 2-15,0-3 0 16,0-6-11-16,22-6 9 16,5-2-1-16,-10-4 0 15,6-2-17-15,-15 0 12 16,1 0 2-16,-9 0-11 15,9 0-1-15,0 0-88 0,0 0-27 16,-9 12-129-16</inkml:trace>
  <inkml:trace contextRef="#ctx0" brushRef="#br0" timeOffset="74182">6928 691 409 0,'0'0'193'15,"0"0"-61"-15,0 0 3 0,0 0-68 16,0 0 0 0,-124-147-46-16,66 147-11 0,9 0-13 15,9 0 3-15,13 22-1 16,27 7-13-16,0 2 2 15,0-1 1-15,0-7 5 16,36-5 2-16,13-6 0 16,0-7 4-16,-9-5 0 15,-14 0-4-15,-8 0 7 16,4-3-3-16,-22-9 4 16,0 1 8-16,0 2-10 15,0 4-2-15,0 2 0 16,0 3 2-16,0 0-2 15,9 0-5-15,9 6 5 16,0 10-1-16,22 2-2 0,9-7 3 16,-1-3 0-16,19-8-9 15,-9 0 15-15,0 0-6 16,-14-8 0-16,-4-17 15 16,0-9-13-16,-22-9-2 15,-9-11 2-15,-9-5 39 16,0-7-23-16,0-1 35 15,-18 1 11-15,-22 10-37 16,4 20 15-16,14 13-11 16,4 15-12-16,18 8-3 15,0 4-16-15,0 45 0 16,0 16-14-16,0 14 29 0,9 7-16 16,9-4 1-16,4-3 0 15,-13-11-6-15,9-15 6 16,13-16 0-16,-13-14-6 15,0-15 11-15,4-5-5 16,-13-3 0-16,17 0 1 16,5-31 0-16,5-5-1 15,4-2 0-15,-13 10-1 16,-5 8 14-16,-4 8-13 16,-1 10 0-16,6 2-2 15,-15 6-14-15,19 31 11 16,4 2 5-16,-22 5-5 0,9-8 7 15,-9-5-11-15,-9-3 7 16,0-8-43-16,0-6 36 16,-18-2-29-16,-22-10 16 15,-4-2 11-15,12 0-23 16,6 0 34-16,12 0 0 16,14 0 5-16,0-6-11 15,0-2 6-15,0-3 0 16,40-3-9-16,0-3 13 15,27-7-4-15,0-1 0 16,8-12 8-16,14-5-17 16,-13-6 9-16,17-6 0 15,-13-5 1-15,-13-6 8 16,-32-3-9-16,5 0 10 0,-31 3-5 16,-9 5 34-16,0 12-17 15,-27 11 6-15,-22 12 13 16,9 13-37-16,5 12 13 15,4 4-17-15,4 43 0 16,18 21-9-16,-4 12 9 16,13 7 0-16,0-5-5 15,49-8 13-15,9-12-8 16,8-12 0-16,1-20-1 16,13-10-13-16,-14-18 8 15,1-2 0-15,0 0-5 16,-18-25 12-16,-5-9-1 15,-13-3 0-15,-4-8 9 0,-18-4-12 16,-9 1 3-16,0 6 0 16,0 11 0-16,-9 14 13 15,-18 17-15-15,-13 0 2 16,14 32 0-16,-6 21-12 16,32 6 12-16,0 4 0 15,23-10-12-15,30-5-3 16,36-8-24-16,-5-12-56 15,23-10-100-15,-23-13-49 16,-17-5-338-16</inkml:trace>
  <inkml:trace contextRef="#ctx0" brushRef="#br1" timeOffset="-5690.73">1726 2240 175 0,'0'0'87'0,"0"0"-2"16,0 0 16-16,0 0 6 15,0 0-32-15,0 0-21 16,0 0 15-16,0 0 0 16,66 1 12-16,-66-1-1 15,0 0-10-15,0 4 22 16,0-4-26-16,0 0-5 15,0 0 11-15,0-4-48 16,0-6 2-16,0 2 2 16,0 2-15-16,0-2 14 0,-9 2-21 15,0 3-2 1,-13-1-4-16,4 2 6 0,10-1-6 16,-10 1 0-16,-4 2 6 15,13 0-13-15,0 0 7 16,0 0 0-16,0 0-6 15,-13 0 9-15,13 0-3 16,-9 11 0-16,9 0-2 16,0 3-6-16,-13 2 8 15,13 2 0-15,0 0-6 16,1-1 9-16,-1-4-3 16,0 2 0-16,9-1-2 15,0-3-2-15,0 6 4 0,-14 0 0 16,14 6-6-1,0 2 6-15,0 1 0 0,0 2 0 16,0-3 7-16,0-2-16 16,0 0 9-16,0-1 0 15,0-2-3-15,14 0 6 16,4 3-3-16,-10 0 0 16,10 2 6-16,-4-3-14 15,3-2 8-15,-8-3 0 16,9-5-1-16,-9-1 3 15,13-5-2-15,-4-1 0 16,-9-2 6-16,13 0-7 16,-4-3 1-16,-1 0 0 15,15 0 11-15,-15 0-6 16,1 0 4-16,4-3 11 0,-13-8-14 16,9-3 21-16,-9-4-17 15,13 4 2-15,-13-5 14 16,0 2-26-16,9-3 12 15,-10 0-5-15,1-4-2 16,5 6 6-16,-5-9-10 16,-1 2 0-16,-8-3 10 15,0-3-3-15,0 1-7 16,0-8-1-16,0 4 10 16,0 0-9-16,0 1-1 15,-17 4 0-15,-6 3 0 16,6 7 4-16,-10 1-4 0,5 5 0 15,-14-1 7 1,5 5-10-16,5 5 3 0,-14 2 0 16,13 2-7-16,5 0 9 15,4 0-2-15,-13 0 0 16,13 0 5-16,9 0-10 16,-9 0 5-16,-4 0 0 15,4 6-7-15,10 5 5 16,-10 6 2-16,-4-4 0 15,13 8 2-15,-9 8-13 16,9 2 11-16,0 2 0 16,-4 7-4-16,4 3 6 0,9-1-2 15,0-2 0-15,0 3 4 16,0-4-9-16,0-5 5 16,0 0-3-16,0-7-2 15,0-2-1-15,31-1 5 16,-22-1-5-16,18-9 9 15,-5 0-8-15,-4-2 5 16,8-7 0-16,5 3-6 16,-4-5 8-16,4-3-2 15,5 0 0-15,-5 0 5 16,-5 0 3-16,5-14-8 16,-4-6 2-16,-5 1 15 15,-4-7-15-15,0-5 2 16,4-3 10-16,-4-3-10 15,-9-5 9-15,8 3-13 0,-8-1 0 16,-9 0 4-16,0 6 2 16,0-3-6-16,0 3 0 15,0 3 9-15,-9-4-9 16,-17 2 0-16,-5 4 0 16,-5 4 0-16,5 5 0 15,-4 9 0-15,-5 6 0 16,-9 2 5-16,13 3-9 15,-4 0 4-15,0 0 0 16,14 10-11-16,-6 11 10 16,15 7 1-16,-1 4-2 15,0 3 0-15,5 3 2 0,4 2 0 16,9 5 0-16,0 0-8 16,0 3 8-16,0-2-2 15,0-7 0-15,9 0 4 16,13-1-4-16,5-7 2 15,-10-3-3-15,15-2-6 16,-6-6 5-16,5-1 4 16,-4-5-2-16,4-2 6 15,5-4-4-15,-5-2 0 16,-5-1 1-16,14-5-5 16,0 0 4-16,-4 0 0 15,4-14 5-15,-5-14 2 16,14-9-1-16,-9-5 1 0,-4-3-4 15,-14-4 14-15,-4-5-16 16,0-5 8-16,-18-5 4 16,0-11-8-16,0 2 6 15,0 3-11-15,-27 7 7 16,9 15-3-16,-22 13-4 16,0 16 0-16,-18 7-5 15,5 12 1-15,-18 0 3 16,13 0-32-16,14 18-83 15,4 1-46-15,0-7-153 16,40-12-433-16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25:09.957"/>
    </inkml:context>
    <inkml:brush xml:id="br0">
      <inkml:brushProperty name="width" value="0.2" units="cm"/>
      <inkml:brushProperty name="height" value="0.4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1359 14 185 0,'0'0'147'15,"0"0"-51"-15,-315-2-29 0,239 2-20 16,18 2 6-16,10 7-28 16,21 3-1-16,-4-6-1 15,22 2-6-15,9-6 30 16,0 1-18-16,0 2 9 15,-9-1 19-15,9 1-44 16,0-1 26-16,0-2-25 16,0 1-5-16,0 5 3 15,0 4-9-15,18 5-3 16,49 2 38-16,48 2-37 16,58-5 19-16,45-4 7 15,71-12-24-15,35 0 22 16,23 0-19-16,17 0-2 15,-9 0 14-15,-21-12-12 16,-19 4 1-16,-17-4-1 0,-32 1 6 16,-26 0 6-16,-35 2-7 15,-46 4-3-15,-34 3 17 16,-27-2-18-16,-41 1-4 16,-21 1 1-16,-14 2 6 15,-22-3-7-15,0 3-3 16,0 0 0-16,0 0-1 15,-22 0 1-15,-45 0 0 16,-66 0 0-16,-67 5 5 16,-58 4-10-16,-70-4-13 15,-63-1 7-15,-49 1 3 16,-31-3-21-16,22 5 20 16,36-7-1-16,58 0 5 0,79 0-5 15,76 0 10-15,36 0 0 16,57 0-7-16,41 0 13 15,30-7-6-15,23 7 0 16,13 0 13-16,0 0-29 16,66 0-3-16,59 0 19 15,88 0 1-15,85 7 5 16,93-5-6-16,88-2 21 16,37 0-19-16,21 0 17 15,-39 0-14-15,-67-11-4 16,-76 6 26-16,-57-4-23 15,-58 0 13-15,-31 1 18 0,-54 2-34 16,-53 3 28-16,-44 3-22 16,-27 0-4-16,-22 0 11 15,-9 0-5-15,0 0-9 16,-49 0 0-16,-102 0 9 16,-62 17 5-16,-94 1-14 15,-57-4 2-15,-36-6-17 16,-31-3 11-16,-22 7 4 15,-5-1 0-15,-12 3-17 16,39 7 15-16,40-3-6 16,66 3 8-16,77-1-19 15,52-4 22-15,85-4-3 0,40-1 0 16,53-5 11-16,18 0-26 16,0 5 14-16,40 3-10 15,76 3-5-15,66-3 23 16,111-7-7-16,120-7 0 15,107 0 14-15,80-21-21 16,22-7 7-16,-36-1 0 16,-79 5 4-16,-76 3-3 15,-94 7-1-15,-79 8 23 16,-67 6-21-16,-76 0 33 16,-57 0-35-16,-49 0 11 15,-40 0-25-15,-129 20 34 16,-129 14-15-16,-124 0-5 15,-111-8 13-15,-71-12-21 16,-45-6 8-16,-4-1 0 0,44-3-1 16,80 8 2-16,107-1-1 15,128 3 0-15,103-2 11 16,85-2-15-16,70-1 4 16,27 8-3-16,0 1-11 15,9 9 5-15,66 2 9 16,50-6-5-16,97-9 17 15,120-14-15-15,160 0 3 16,120-37 0-16,76-5-12 16,-10-1-8-16,-75 15 20 15,-124 5-9-15,-116 9 16 16,-102 1-7-16,-102 1 0 0,-80 3 1 16,-62 6 22-16,-27 2-14 15,0 1 11-15,-67 0-3 16,-98 4-9-16,-92 30 8 15,-125 6-16-15,-107-4 2 16,-75 7-10-16,-67-3 8 16,-13-3 0-16,62-4 1 15,93 2 7-15,116-5-8 16,102 5 0-16,102-2 5 16,80-7-15-16,71-3 10 15,18-4-7-15,18 4 2 16,89-6 8-16,53-6-3 15,111-11 0-15,111 0 2 0,115-14-18 16,99-23 13-16,35 0-19 16,-27 4 22-16,-67 4-7 15,-79 4 7-15,-85 2 0 16,-75 4 0-16,-76 4-6 16,-80 4 7-16,-57 6-1 15,-45 1 27-15,-40 4-20 16,0 0 1-16,-85 6-2 15,-119 31-5-15,-94 8 23 16,-84-2-24-16,-67-4 0 16,-39 1-1-16,-41 0 8 15,-13 2-7-15,-27 4 0 0,54-5 6 16,53 2-16 0,89 0 10-16,115-10 0 0,107-7-4 15,71-11 16-15,80-5-18 16,22 2 6-16,120-6 0 15,107-6-7-15,155 0 7 16,103-18 0-16,97-15 0 16,45-4 8-16,-36 3-8 15,-58 5 0-15,-84 10 5 16,-80 7-7-16,-76 6 2 16,-83 6 0-16,-99 0-10 15,-75 0 18-15,-58 0-8 16,-18 0 0-16,-147 9 10 15,-110 19-4-15,-120 9-6 16,-81-6 0-16,-70-5-3 0,-32-3 10 16,5-3-7-16,27-4 0 15,97 1 8-15,102-3-12 16,130-2 4-16,101-1 0 16,85-3-9-16,31 10 5 15,98-5 4-15,75 2-12 16,94-10 26-16,79-5-10 15,85 0-4-15,58-5 0 16,35-18-14-16,22-2 20 16,1 2-6-16,-49 8 0 0,-76 14 8 15,-98 1-16 1,-93 0 8-16,-89 0 0 0,-75 0-10 16,-45 0 18-16,-44 0-8 15,-103 22 0-15,-101 12 3 16,-112 11 10-16,-84 4-13 15,-53-4 0-15,-54-6-5 16,-26-8 6-16,-18-5-1 16,17-6 0-16,36-6 12 15,63 2 5-15,61 2-8 16,99-2-7-16,106-1 16 16,97-4-7-16,63 0-11 15,31 1 0-15,40 5-15 16,67 3 15-16,84-3 0 15,93-13 0-15,129-4-4 0,94 0 19 16,62-10-15-16,21-10 0 16,-34 9 3-16,-59 2-7 15,-92 9 4-15,-72-2 0 16,-102 2 1-16,-76 0-1 16,-70 0 0-16,-59 0-2 15,-26 0 16-15,-17 0-23 16,-125 5 11-16,-89 27-2 15,-125 7 1-15,-84 4 6 16,-84-2-7-16,-54-4 0 16,-26-2 9-16,49-4-4 15,88-5-5-15,94 5 0 0,116-3-15 16,92 3 19 0,76-8-4-16,63-9 0 0,26 3-13 15,0-3 7-15,66 3-5 16,90-9 11-16,110-8-7 15,148-11 7-15,119-38 0 16,102-1 0-16,36 4-17 16,-40 13 13-16,-76 16 0 15,-88 11 4-15,-112 6-12 16,-106 0 12-16,-103 0 0 16,-79 0 0-16,-67 0 9 15,-67 3-12-15,-137 33 3 16,-111 16 0-16,-125 7 6 0,-107 3-6 15,-44-5 0 1,-53-6 0-16,22-14 12 0,49-12-9 16,84-7-2-16,134-10 2 15,142 0 36-15,119-5-38 16,85 5 2-16,9 4-3 16,94-1-3-16,70 0 3 15,58-6 0-15,36-5 0 16,75 0-4-16,40 0 12 15,67-18-8-15,62-5 0 16,-4 2 0-16,-32 7-4 16,-52 6 4-16,-90 3 0 0,-75 5-7 15,-94 0 9 1,-70 0-2-16,-63 0 0 0,-36 0 2 16,-137 31-3-16,-97 14 1 15,-126 6 0-15,-79-3-9 16,-71-6 5-16,-62 1 4 15,-45-3 0-15,-18-7 13 16,23-1-13-16,101-10 0 16,130-7 0-16,168-4 31 15,121-8-27-15,106 2-5 16,115-2 1-16,161-3-3 16,168 0 0-16,138-6 3 15,98-22 0-15,39 0 0 16,-21-1 0-16,-67 4 0 15,-62 2-4-15,-112 12 18 0,-84 8-14 16,-102 3 0-16,-102 0 0 16,-89 0-16-16,-71 0 16 15,-31 6 0-15,-111 19 2 16,-99 6 5-16,-92 7 6 16,-76-13-13-16,-53-5 5 15,-36-7-15-15,-26-3 11 16,17-2-1-16,36 1 0 15,71 4 19-15,85 4-25 16,84 3 6-16,80 5 0 16,66-2-9-16,45-3 9 15,31 3-9-15,40 3 7 0,124-10-13 16,152-10 14-16,141-6 1 16,130-9-11-16,53-19 9 15,-18 6-43-15,-54 4 44 16,-83 7-14-16,-108 3 29 15,-101 5-18-15,-121 3 4 16,-88 0 0-16,-67 0-11 16,-98 11 14-16,-120 23-3 15,-110 11 9-15,-103-2 6 16,-67-4-19-16,-75-5 4 16,-40-3 0-16,-31-8 35 15,30-5-21-15,72-8 11 16,112 2 12-16,123-1-37 0,125-2 30 15,93-1-30 1,71-5 4-16,18 6-19 0,27 2 9 16,88 6 2-16,107 0-4 15,112-9 16-15,119-8 0 16,89 0-8-16,62-17-14 16,9-14 12-16,-35-1-22 15,-72 5 24-15,-84 1-2 16,-88 3 14-16,-95 4-12 15,-88 7 0-15,-79 3 3 16,-64 9-14-16,-39 0 11 16,-142 0 0-16,-102 18 1 15,-139 9 7-15,-83 3-8 16,-76-7 0-16,-49-5 4 0,0 0-9 16,18 2 5-16,75-1 0 15,138 2 4-15,142-1 6 16,134 2-5-16,115 6-5 15,173 4-15-15,151-4 15 16,165-14 1-16,115-14 0 16,45 0-2-16,-5-26 1 15,-71-8 0-15,-75 6 0 16,-67 0 8-16,-85 2-9 16,-70 9 1-16,-63 3 0 15,-80 8-9-15,-66 6 16 16,-49-2-7-16,-18 2 0 15,0 0-26-15,-76 0-22 0,-88 14-20 16,-63 3-97 0,-53-14-123-16,-4-3-647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04-12T12:26:36.541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 contextRef="#ctx0" brushRef="#br0">3162 1228 217 0,'0'0'153'16,"0"0"-17"-16,0 0-50 16,14-164 45-16,-14 104-53 15,-31-1-13-15,4 2 7 16,-22 2-41-16,9 6 54 15,-18 8-35-15,-8 7-15 16,-10 2 21-16,-22 3-55 16,-26 2 22-16,-9 4 14 0,-10-1-36 15,-12 3 36-15,4 7-29 16,9 4-7-16,-14 6 23 16,5 6-11-1,-13 0-11-15,-1 20 7 0,14 14 5 16,-4 8-7-16,22 7-7 15,17 8 2-15,32 5-4 16,8 12 5-16,5 13-3 16,27 10 0-16,-5 7 19 15,0 1-17-15,0 0-2 16,5-1 0-16,4-1-5 16,0 4 11-16,4 4-6 0,5 2 0 15,13 6 10-15,-13-6-15 16,13-2 5-16,9-7 0 15,9-8-8-15,0-11 14 16,9-6-6-16,31-3 0 16,9-7 7-16,-4-2 9 15,4-2-16-15,17-2 0 16,-8 3 3-16,0-5-2 16,17 1-1-16,5-2 0 15,-4 0 13-15,17-4-11 16,5 1-2-16,-5-1 0 15,5-1-4-15,8-9 8 16,-3-8-4-16,3-10 0 16,10-13 13-16,17-13-10 15,14-2-3-15,13-17 0 0,13-34 5 16,9-19 0-16,-9-9-5 16,-22-7 0-16,-4-1 16 15,-36-4-17-15,-13-5 1 16,-23-6 0-16,-17-6-1 15,-18-8 6-15,-13 0-5 16,4-2 0-16,-13-1 11 16,-1-4-16-16,6-4 5 15,-6-8 0-15,1-7-9 16,4 1 10-16,-13-4-1 0,0 1 0 16,-9 2 12-1,0 9-17-15,-31 14 5 0,-22 11 0 16,-27 13-11-16,-14-1 14 15,-3 5-3-15,-10 3 0 16,5 11 8-16,-5 12-13 16,9 12 5-16,14 12 0 15,-9 10-20-15,-14 12 15 16,-8 10 5-16,-10 9-1 16,-17 0 4-16,-5 34-8 15,-4 14 5-15,5 15 0 16,4 7-12-16,8 7 15 15,19 2-3-15,17 9 0 16,5 5 12-16,17 15-16 16,-4 16 4-16,22 12 0 0,-8 11-8 15,8-2 11-15,5-7-3 16,4-5 0-16,18-8 10 16,13-6-14-16,18-3 4 15,0-5 0-15,0-8-6 16,49 0 6-16,-14-6 0 15,23-4-3-15,-9 3 15 16,0 0-11-16,-14 4-1 16,5 1 0-16,9-5-11 15,0-10 16-15,-4-16-5 16,26-16 0-16,-5-14 10 16,37-6-11-16,34-20 1 0,23-14 0 15,22 0-9-15,9-25 9 16,14-21 0-16,-36-7-2 15,4-10 13-15,0-11-13 16,-8-5 2-16,-14 0 0 16,-18-6-15-16,-27-6 15 15,-8-7 0-15,-4-16-2 16,-10-14 12-16,5-17-10 16,-5-21 0-16,-17-9 5 15,-18-7-19-15,-18-2 14 16,-22 7 0-16,-9 4-3 15,-31 8 19-15,-27 16-16 16,-9 15 0-16,-17 12 2 0,-23 9-17 16,1 3 15-16,-19 10 0 15,-8 7-1-15,-18 17 9 16,-14 14-27-16,-17 19 19 16,-18 21-65-16,-22 22 13 15,-18 2-111-15,-9 48-32 16,1 13-45-16,21-6-281 15</inkml:trace>
</inkml:ink>
</file>

<file path=ppt/media/image1.jpeg>
</file>

<file path=ppt/media/image103.png>
</file>

<file path=ppt/media/image104.png>
</file>

<file path=ppt/media/image105.png>
</file>

<file path=ppt/media/image106.png>
</file>

<file path=ppt/media/image2.png>
</file>

<file path=ppt/media/image24.png>
</file>

<file path=ppt/media/image3.png>
</file>

<file path=ppt/media/image4.png>
</file>

<file path=ppt/media/image8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859255-6DFA-43EF-88B6-2E6996FDF2B1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DCE792-B3FA-4EA5-AE46-EFD06EDA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64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66212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07106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986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7670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2331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3125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3412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97009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9537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5110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72044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3221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4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5018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5E6D28-0C71-4637-AB4F-B0EF762706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5787973"/>
            <a:ext cx="2494838" cy="8416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2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3"/>
            <a:ext cx="236996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9049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3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70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7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444297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58068-7E1F-4B26-8461-C73B0177DC30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4C158068-7E1F-4B26-8461-C73B0177DC30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C158068-7E1F-4B26-8461-C73B0177DC30}" type="datetimeFigureOut">
              <a:rPr lang="en-IN" smtClean="0"/>
              <a:t>12-04-2022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8" y="6407947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7A28B5A-D7C6-455C-B392-DFFE24CC64F4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41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31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61BEF0D-F0BB-DE4B-95CE-6DB70DBA9567}" type="datetimeFigureOut">
              <a:rPr lang="en-US" smtClean="0"/>
              <a:pPr/>
              <a:t>4/12/2022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8" y="6407947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7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96FCA9-F259-43A3-A119-93721D2D2E28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28" y="0"/>
            <a:ext cx="1532072" cy="49362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8" r:id="rId12"/>
  </p:sldLayoutIdLst>
  <p:txStyles>
    <p:titleStyle>
      <a:lvl1pPr algn="l" rtl="0" eaLnBrk="1" latinLnBrk="0" hangingPunct="1">
        <a:spcBef>
          <a:spcPct val="0"/>
        </a:spcBef>
        <a:buNone/>
        <a:defRPr kumimoji="0" sz="4400" b="1" kern="1200">
          <a:solidFill>
            <a:schemeClr val="tx1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Arial Black" pitchFamily="34" charset="0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800" kern="1200">
          <a:solidFill>
            <a:schemeClr val="tx1"/>
          </a:solidFill>
          <a:latin typeface="Arial 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Arial 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Arial 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Arial 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Arial 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.emf"/><Relationship Id="rId13" Type="http://schemas.openxmlformats.org/officeDocument/2006/relationships/customXml" Target="../ink/ink106.xml"/><Relationship Id="rId18" Type="http://schemas.openxmlformats.org/officeDocument/2006/relationships/customXml" Target="../ink/ink110.xml"/><Relationship Id="rId3" Type="http://schemas.openxmlformats.org/officeDocument/2006/relationships/customXml" Target="../ink/ink101.xml"/><Relationship Id="rId21" Type="http://schemas.openxmlformats.org/officeDocument/2006/relationships/customXml" Target="../ink/ink112.xml"/><Relationship Id="rId7" Type="http://schemas.openxmlformats.org/officeDocument/2006/relationships/customXml" Target="../ink/ink103.xml"/><Relationship Id="rId12" Type="http://schemas.openxmlformats.org/officeDocument/2006/relationships/image" Target="../media/image68.emf"/><Relationship Id="rId17" Type="http://schemas.openxmlformats.org/officeDocument/2006/relationships/image" Target="../media/image69.emf"/><Relationship Id="rId25" Type="http://schemas.openxmlformats.org/officeDocument/2006/relationships/image" Target="../media/image72.emf"/><Relationship Id="rId2" Type="http://schemas.openxmlformats.org/officeDocument/2006/relationships/notesSlide" Target="../notesSlides/notesSlide9.xml"/><Relationship Id="rId16" Type="http://schemas.openxmlformats.org/officeDocument/2006/relationships/customXml" Target="../ink/ink109.xml"/><Relationship Id="rId20" Type="http://schemas.openxmlformats.org/officeDocument/2006/relationships/customXml" Target="../ink/ink1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5.emf"/><Relationship Id="rId11" Type="http://schemas.openxmlformats.org/officeDocument/2006/relationships/customXml" Target="../ink/ink105.xml"/><Relationship Id="rId24" Type="http://schemas.openxmlformats.org/officeDocument/2006/relationships/customXml" Target="../ink/ink114.xml"/><Relationship Id="rId5" Type="http://schemas.openxmlformats.org/officeDocument/2006/relationships/customXml" Target="../ink/ink102.xml"/><Relationship Id="rId15" Type="http://schemas.openxmlformats.org/officeDocument/2006/relationships/customXml" Target="../ink/ink108.xml"/><Relationship Id="rId23" Type="http://schemas.openxmlformats.org/officeDocument/2006/relationships/image" Target="../media/image71.emf"/><Relationship Id="rId10" Type="http://schemas.openxmlformats.org/officeDocument/2006/relationships/image" Target="../media/image67.emf"/><Relationship Id="rId19" Type="http://schemas.openxmlformats.org/officeDocument/2006/relationships/image" Target="../media/image70.emf"/><Relationship Id="rId4" Type="http://schemas.openxmlformats.org/officeDocument/2006/relationships/image" Target="../media/image64.emf"/><Relationship Id="rId9" Type="http://schemas.openxmlformats.org/officeDocument/2006/relationships/customXml" Target="../ink/ink104.xml"/><Relationship Id="rId14" Type="http://schemas.openxmlformats.org/officeDocument/2006/relationships/customXml" Target="../ink/ink107.xml"/><Relationship Id="rId22" Type="http://schemas.openxmlformats.org/officeDocument/2006/relationships/customXml" Target="../ink/ink11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13" Type="http://schemas.openxmlformats.org/officeDocument/2006/relationships/customXml" Target="../ink/ink120.xml"/><Relationship Id="rId18" Type="http://schemas.openxmlformats.org/officeDocument/2006/relationships/image" Target="../media/image80.emf"/><Relationship Id="rId3" Type="http://schemas.openxmlformats.org/officeDocument/2006/relationships/customXml" Target="../ink/ink115.xml"/><Relationship Id="rId7" Type="http://schemas.openxmlformats.org/officeDocument/2006/relationships/customXml" Target="../ink/ink117.xml"/><Relationship Id="rId12" Type="http://schemas.openxmlformats.org/officeDocument/2006/relationships/image" Target="../media/image77.emf"/><Relationship Id="rId17" Type="http://schemas.openxmlformats.org/officeDocument/2006/relationships/customXml" Target="../ink/ink122.xml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79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4.emf"/><Relationship Id="rId11" Type="http://schemas.openxmlformats.org/officeDocument/2006/relationships/customXml" Target="../ink/ink119.xml"/><Relationship Id="rId5" Type="http://schemas.openxmlformats.org/officeDocument/2006/relationships/customXml" Target="../ink/ink116.xml"/><Relationship Id="rId15" Type="http://schemas.openxmlformats.org/officeDocument/2006/relationships/customXml" Target="../ink/ink121.xml"/><Relationship Id="rId10" Type="http://schemas.openxmlformats.org/officeDocument/2006/relationships/image" Target="../media/image76.emf"/><Relationship Id="rId4" Type="http://schemas.openxmlformats.org/officeDocument/2006/relationships/image" Target="../media/image73.emf"/><Relationship Id="rId9" Type="http://schemas.openxmlformats.org/officeDocument/2006/relationships/customXml" Target="../ink/ink118.xml"/><Relationship Id="rId14" Type="http://schemas.openxmlformats.org/officeDocument/2006/relationships/image" Target="../media/image7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5.xml"/><Relationship Id="rId13" Type="http://schemas.openxmlformats.org/officeDocument/2006/relationships/image" Target="../media/image86.emf"/><Relationship Id="rId18" Type="http://schemas.openxmlformats.org/officeDocument/2006/relationships/customXml" Target="../ink/ink130.xml"/><Relationship Id="rId3" Type="http://schemas.openxmlformats.org/officeDocument/2006/relationships/image" Target="../media/image81.jpeg"/><Relationship Id="rId21" Type="http://schemas.openxmlformats.org/officeDocument/2006/relationships/image" Target="../media/image90.emf"/><Relationship Id="rId7" Type="http://schemas.openxmlformats.org/officeDocument/2006/relationships/image" Target="../media/image83.emf"/><Relationship Id="rId12" Type="http://schemas.openxmlformats.org/officeDocument/2006/relationships/customXml" Target="../ink/ink127.xml"/><Relationship Id="rId17" Type="http://schemas.openxmlformats.org/officeDocument/2006/relationships/image" Target="../media/image88.emf"/><Relationship Id="rId2" Type="http://schemas.openxmlformats.org/officeDocument/2006/relationships/notesSlide" Target="../notesSlides/notesSlide11.xml"/><Relationship Id="rId16" Type="http://schemas.openxmlformats.org/officeDocument/2006/relationships/customXml" Target="../ink/ink129.xml"/><Relationship Id="rId20" Type="http://schemas.openxmlformats.org/officeDocument/2006/relationships/customXml" Target="../ink/ink131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24.xml"/><Relationship Id="rId11" Type="http://schemas.openxmlformats.org/officeDocument/2006/relationships/image" Target="../media/image85.emf"/><Relationship Id="rId5" Type="http://schemas.openxmlformats.org/officeDocument/2006/relationships/image" Target="../media/image82.emf"/><Relationship Id="rId15" Type="http://schemas.openxmlformats.org/officeDocument/2006/relationships/image" Target="../media/image87.emf"/><Relationship Id="rId10" Type="http://schemas.openxmlformats.org/officeDocument/2006/relationships/customXml" Target="../ink/ink126.xml"/><Relationship Id="rId19" Type="http://schemas.openxmlformats.org/officeDocument/2006/relationships/image" Target="../media/image89.emf"/><Relationship Id="rId4" Type="http://schemas.openxmlformats.org/officeDocument/2006/relationships/customXml" Target="../ink/ink123.xml"/><Relationship Id="rId9" Type="http://schemas.openxmlformats.org/officeDocument/2006/relationships/image" Target="../media/image84.emf"/><Relationship Id="rId14" Type="http://schemas.openxmlformats.org/officeDocument/2006/relationships/customXml" Target="../ink/ink128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8.emf"/><Relationship Id="rId18" Type="http://schemas.openxmlformats.org/officeDocument/2006/relationships/customXml" Target="../ink/ink139.xml"/><Relationship Id="rId26" Type="http://schemas.openxmlformats.org/officeDocument/2006/relationships/customXml" Target="../ink/ink143.xml"/><Relationship Id="rId21" Type="http://schemas.openxmlformats.org/officeDocument/2006/relationships/image" Target="../media/image94.emf"/><Relationship Id="rId34" Type="http://schemas.openxmlformats.org/officeDocument/2006/relationships/customXml" Target="../ink/ink147.xml"/><Relationship Id="rId7" Type="http://schemas.openxmlformats.org/officeDocument/2006/relationships/image" Target="../media/image83.emf"/><Relationship Id="rId12" Type="http://schemas.openxmlformats.org/officeDocument/2006/relationships/customXml" Target="../ink/ink136.xml"/><Relationship Id="rId17" Type="http://schemas.openxmlformats.org/officeDocument/2006/relationships/image" Target="../media/image92.emf"/><Relationship Id="rId25" Type="http://schemas.openxmlformats.org/officeDocument/2006/relationships/image" Target="../media/image96.emf"/><Relationship Id="rId33" Type="http://schemas.openxmlformats.org/officeDocument/2006/relationships/image" Target="../media/image100.emf"/><Relationship Id="rId2" Type="http://schemas.openxmlformats.org/officeDocument/2006/relationships/notesSlide" Target="../notesSlides/notesSlide12.xml"/><Relationship Id="rId16" Type="http://schemas.openxmlformats.org/officeDocument/2006/relationships/customXml" Target="../ink/ink138.xml"/><Relationship Id="rId20" Type="http://schemas.openxmlformats.org/officeDocument/2006/relationships/customXml" Target="../ink/ink140.xml"/><Relationship Id="rId29" Type="http://schemas.openxmlformats.org/officeDocument/2006/relationships/image" Target="../media/image98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33.xml"/><Relationship Id="rId11" Type="http://schemas.openxmlformats.org/officeDocument/2006/relationships/image" Target="../media/image91.emf"/><Relationship Id="rId24" Type="http://schemas.openxmlformats.org/officeDocument/2006/relationships/customXml" Target="../ink/ink142.xml"/><Relationship Id="rId32" Type="http://schemas.openxmlformats.org/officeDocument/2006/relationships/customXml" Target="../ink/ink146.xml"/><Relationship Id="rId37" Type="http://schemas.openxmlformats.org/officeDocument/2006/relationships/image" Target="../media/image102.emf"/><Relationship Id="rId5" Type="http://schemas.openxmlformats.org/officeDocument/2006/relationships/image" Target="../media/image82.emf"/><Relationship Id="rId15" Type="http://schemas.openxmlformats.org/officeDocument/2006/relationships/image" Target="../media/image89.emf"/><Relationship Id="rId23" Type="http://schemas.openxmlformats.org/officeDocument/2006/relationships/image" Target="../media/image95.emf"/><Relationship Id="rId28" Type="http://schemas.openxmlformats.org/officeDocument/2006/relationships/customXml" Target="../ink/ink144.xml"/><Relationship Id="rId36" Type="http://schemas.openxmlformats.org/officeDocument/2006/relationships/customXml" Target="../ink/ink148.xml"/><Relationship Id="rId10" Type="http://schemas.openxmlformats.org/officeDocument/2006/relationships/customXml" Target="../ink/ink135.xml"/><Relationship Id="rId19" Type="http://schemas.openxmlformats.org/officeDocument/2006/relationships/image" Target="../media/image93.emf"/><Relationship Id="rId31" Type="http://schemas.openxmlformats.org/officeDocument/2006/relationships/image" Target="../media/image99.emf"/><Relationship Id="rId4" Type="http://schemas.openxmlformats.org/officeDocument/2006/relationships/customXml" Target="../ink/ink132.xml"/><Relationship Id="rId9" Type="http://schemas.openxmlformats.org/officeDocument/2006/relationships/image" Target="../media/image84.emf"/><Relationship Id="rId14" Type="http://schemas.openxmlformats.org/officeDocument/2006/relationships/customXml" Target="../ink/ink137.xml"/><Relationship Id="rId22" Type="http://schemas.openxmlformats.org/officeDocument/2006/relationships/customXml" Target="../ink/ink141.xml"/><Relationship Id="rId27" Type="http://schemas.openxmlformats.org/officeDocument/2006/relationships/image" Target="../media/image97.emf"/><Relationship Id="rId30" Type="http://schemas.openxmlformats.org/officeDocument/2006/relationships/customXml" Target="../ink/ink145.xml"/><Relationship Id="rId35" Type="http://schemas.openxmlformats.org/officeDocument/2006/relationships/image" Target="../media/image101.emf"/><Relationship Id="rId8" Type="http://schemas.openxmlformats.org/officeDocument/2006/relationships/customXml" Target="../ink/ink134.xml"/><Relationship Id="rId3" Type="http://schemas.openxmlformats.org/officeDocument/2006/relationships/image" Target="../media/image81.jpeg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52.xml"/><Relationship Id="rId18" Type="http://schemas.openxmlformats.org/officeDocument/2006/relationships/image" Target="../media/image112.emf"/><Relationship Id="rId26" Type="http://schemas.openxmlformats.org/officeDocument/2006/relationships/image" Target="../media/image116.emf"/><Relationship Id="rId39" Type="http://schemas.openxmlformats.org/officeDocument/2006/relationships/customXml" Target="../ink/ink165.xml"/><Relationship Id="rId21" Type="http://schemas.openxmlformats.org/officeDocument/2006/relationships/customXml" Target="../ink/ink156.xml"/><Relationship Id="rId34" Type="http://schemas.openxmlformats.org/officeDocument/2006/relationships/image" Target="../media/image120.emf"/><Relationship Id="rId42" Type="http://schemas.openxmlformats.org/officeDocument/2006/relationships/image" Target="../media/image124.emf"/><Relationship Id="rId47" Type="http://schemas.openxmlformats.org/officeDocument/2006/relationships/customXml" Target="../ink/ink169.xml"/><Relationship Id="rId50" Type="http://schemas.openxmlformats.org/officeDocument/2006/relationships/image" Target="../media/image128.emf"/><Relationship Id="rId7" Type="http://schemas.openxmlformats.org/officeDocument/2006/relationships/customXml" Target="../ink/ink149.xml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111.emf"/><Relationship Id="rId29" Type="http://schemas.openxmlformats.org/officeDocument/2006/relationships/customXml" Target="../ink/ink160.xml"/><Relationship Id="rId11" Type="http://schemas.openxmlformats.org/officeDocument/2006/relationships/customXml" Target="../ink/ink151.xml"/><Relationship Id="rId24" Type="http://schemas.openxmlformats.org/officeDocument/2006/relationships/image" Target="../media/image115.emf"/><Relationship Id="rId32" Type="http://schemas.openxmlformats.org/officeDocument/2006/relationships/image" Target="../media/image119.emf"/><Relationship Id="rId37" Type="http://schemas.openxmlformats.org/officeDocument/2006/relationships/customXml" Target="../ink/ink164.xml"/><Relationship Id="rId40" Type="http://schemas.openxmlformats.org/officeDocument/2006/relationships/image" Target="../media/image123.emf"/><Relationship Id="rId45" Type="http://schemas.openxmlformats.org/officeDocument/2006/relationships/customXml" Target="../ink/ink168.xml"/><Relationship Id="rId53" Type="http://schemas.openxmlformats.org/officeDocument/2006/relationships/customXml" Target="../ink/ink172.xml"/><Relationship Id="rId5" Type="http://schemas.openxmlformats.org/officeDocument/2006/relationships/image" Target="../media/image105.png"/><Relationship Id="rId10" Type="http://schemas.openxmlformats.org/officeDocument/2006/relationships/image" Target="../media/image108.emf"/><Relationship Id="rId19" Type="http://schemas.openxmlformats.org/officeDocument/2006/relationships/customXml" Target="../ink/ink155.xml"/><Relationship Id="rId31" Type="http://schemas.openxmlformats.org/officeDocument/2006/relationships/customXml" Target="../ink/ink161.xml"/><Relationship Id="rId44" Type="http://schemas.openxmlformats.org/officeDocument/2006/relationships/image" Target="../media/image125.emf"/><Relationship Id="rId52" Type="http://schemas.openxmlformats.org/officeDocument/2006/relationships/image" Target="../media/image129.emf"/><Relationship Id="rId4" Type="http://schemas.openxmlformats.org/officeDocument/2006/relationships/image" Target="../media/image104.png"/><Relationship Id="rId9" Type="http://schemas.openxmlformats.org/officeDocument/2006/relationships/customXml" Target="../ink/ink150.xml"/><Relationship Id="rId14" Type="http://schemas.openxmlformats.org/officeDocument/2006/relationships/image" Target="../media/image110.emf"/><Relationship Id="rId22" Type="http://schemas.openxmlformats.org/officeDocument/2006/relationships/image" Target="../media/image114.emf"/><Relationship Id="rId27" Type="http://schemas.openxmlformats.org/officeDocument/2006/relationships/customXml" Target="../ink/ink159.xml"/><Relationship Id="rId30" Type="http://schemas.openxmlformats.org/officeDocument/2006/relationships/image" Target="../media/image118.emf"/><Relationship Id="rId35" Type="http://schemas.openxmlformats.org/officeDocument/2006/relationships/customXml" Target="../ink/ink163.xml"/><Relationship Id="rId43" Type="http://schemas.openxmlformats.org/officeDocument/2006/relationships/customXml" Target="../ink/ink167.xml"/><Relationship Id="rId48" Type="http://schemas.openxmlformats.org/officeDocument/2006/relationships/image" Target="../media/image127.emf"/><Relationship Id="rId8" Type="http://schemas.openxmlformats.org/officeDocument/2006/relationships/image" Target="../media/image107.emf"/><Relationship Id="rId51" Type="http://schemas.openxmlformats.org/officeDocument/2006/relationships/customXml" Target="../ink/ink171.xml"/><Relationship Id="rId3" Type="http://schemas.openxmlformats.org/officeDocument/2006/relationships/image" Target="../media/image103.png"/><Relationship Id="rId12" Type="http://schemas.openxmlformats.org/officeDocument/2006/relationships/image" Target="../media/image109.emf"/><Relationship Id="rId17" Type="http://schemas.openxmlformats.org/officeDocument/2006/relationships/customXml" Target="../ink/ink154.xml"/><Relationship Id="rId25" Type="http://schemas.openxmlformats.org/officeDocument/2006/relationships/customXml" Target="../ink/ink158.xml"/><Relationship Id="rId33" Type="http://schemas.openxmlformats.org/officeDocument/2006/relationships/customXml" Target="../ink/ink162.xml"/><Relationship Id="rId38" Type="http://schemas.openxmlformats.org/officeDocument/2006/relationships/image" Target="../media/image122.emf"/><Relationship Id="rId46" Type="http://schemas.openxmlformats.org/officeDocument/2006/relationships/image" Target="../media/image126.emf"/><Relationship Id="rId20" Type="http://schemas.openxmlformats.org/officeDocument/2006/relationships/image" Target="../media/image113.emf"/><Relationship Id="rId41" Type="http://schemas.openxmlformats.org/officeDocument/2006/relationships/customXml" Target="../ink/ink166.xml"/><Relationship Id="rId54" Type="http://schemas.openxmlformats.org/officeDocument/2006/relationships/image" Target="../media/image130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6.png"/><Relationship Id="rId15" Type="http://schemas.openxmlformats.org/officeDocument/2006/relationships/customXml" Target="../ink/ink153.xml"/><Relationship Id="rId23" Type="http://schemas.openxmlformats.org/officeDocument/2006/relationships/customXml" Target="../ink/ink157.xml"/><Relationship Id="rId28" Type="http://schemas.openxmlformats.org/officeDocument/2006/relationships/image" Target="../media/image117.emf"/><Relationship Id="rId36" Type="http://schemas.openxmlformats.org/officeDocument/2006/relationships/image" Target="../media/image121.emf"/><Relationship Id="rId49" Type="http://schemas.openxmlformats.org/officeDocument/2006/relationships/customXml" Target="../ink/ink170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6.xml"/><Relationship Id="rId3" Type="http://schemas.openxmlformats.org/officeDocument/2006/relationships/image" Target="../media/image131.emf"/><Relationship Id="rId7" Type="http://schemas.openxmlformats.org/officeDocument/2006/relationships/image" Target="../media/image133.emf"/><Relationship Id="rId2" Type="http://schemas.openxmlformats.org/officeDocument/2006/relationships/customXml" Target="../ink/ink173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75.xml"/><Relationship Id="rId11" Type="http://schemas.openxmlformats.org/officeDocument/2006/relationships/image" Target="../media/image135.emf"/><Relationship Id="rId5" Type="http://schemas.openxmlformats.org/officeDocument/2006/relationships/image" Target="../media/image132.emf"/><Relationship Id="rId10" Type="http://schemas.openxmlformats.org/officeDocument/2006/relationships/customXml" Target="../ink/ink177.xml"/><Relationship Id="rId4" Type="http://schemas.openxmlformats.org/officeDocument/2006/relationships/customXml" Target="../ink/ink174.xml"/><Relationship Id="rId9" Type="http://schemas.openxmlformats.org/officeDocument/2006/relationships/image" Target="../media/image13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9.emf"/><Relationship Id="rId3" Type="http://schemas.openxmlformats.org/officeDocument/2006/relationships/image" Target="../media/image4.png"/><Relationship Id="rId7" Type="http://schemas.openxmlformats.org/officeDocument/2006/relationships/image" Target="../media/image6.emf"/><Relationship Id="rId12" Type="http://schemas.openxmlformats.org/officeDocument/2006/relationships/customXml" Target="../ink/ink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2.xml"/><Relationship Id="rId11" Type="http://schemas.openxmlformats.org/officeDocument/2006/relationships/image" Target="../media/image8.emf"/><Relationship Id="rId5" Type="http://schemas.openxmlformats.org/officeDocument/2006/relationships/image" Target="../media/image5.emf"/><Relationship Id="rId15" Type="http://schemas.openxmlformats.org/officeDocument/2006/relationships/image" Target="../media/image10.emf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7.emf"/><Relationship Id="rId14" Type="http://schemas.openxmlformats.org/officeDocument/2006/relationships/customXml" Target="../ink/ink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15.emf"/><Relationship Id="rId18" Type="http://schemas.openxmlformats.org/officeDocument/2006/relationships/customXml" Target="../ink/ink14.xml"/><Relationship Id="rId26" Type="http://schemas.openxmlformats.org/officeDocument/2006/relationships/customXml" Target="../ink/ink18.xml"/><Relationship Id="rId3" Type="http://schemas.openxmlformats.org/officeDocument/2006/relationships/image" Target="../media/image4.png"/><Relationship Id="rId21" Type="http://schemas.openxmlformats.org/officeDocument/2006/relationships/image" Target="../media/image19.emf"/><Relationship Id="rId7" Type="http://schemas.openxmlformats.org/officeDocument/2006/relationships/image" Target="../media/image12.emf"/><Relationship Id="rId12" Type="http://schemas.openxmlformats.org/officeDocument/2006/relationships/customXml" Target="../ink/ink11.xml"/><Relationship Id="rId17" Type="http://schemas.openxmlformats.org/officeDocument/2006/relationships/image" Target="../media/image17.emf"/><Relationship Id="rId25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6" Type="http://schemas.openxmlformats.org/officeDocument/2006/relationships/customXml" Target="../ink/ink13.xml"/><Relationship Id="rId20" Type="http://schemas.openxmlformats.org/officeDocument/2006/relationships/customXml" Target="../ink/ink15.xml"/><Relationship Id="rId29" Type="http://schemas.openxmlformats.org/officeDocument/2006/relationships/image" Target="../media/image23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8.xml"/><Relationship Id="rId11" Type="http://schemas.openxmlformats.org/officeDocument/2006/relationships/image" Target="../media/image14.emf"/><Relationship Id="rId24" Type="http://schemas.openxmlformats.org/officeDocument/2006/relationships/customXml" Target="../ink/ink17.xml"/><Relationship Id="rId5" Type="http://schemas.openxmlformats.org/officeDocument/2006/relationships/image" Target="../media/image11.emf"/><Relationship Id="rId15" Type="http://schemas.openxmlformats.org/officeDocument/2006/relationships/image" Target="../media/image16.emf"/><Relationship Id="rId23" Type="http://schemas.openxmlformats.org/officeDocument/2006/relationships/image" Target="../media/image20.emf"/><Relationship Id="rId28" Type="http://schemas.openxmlformats.org/officeDocument/2006/relationships/customXml" Target="../ink/ink19.xml"/><Relationship Id="rId10" Type="http://schemas.openxmlformats.org/officeDocument/2006/relationships/customXml" Target="../ink/ink10.xml"/><Relationship Id="rId19" Type="http://schemas.openxmlformats.org/officeDocument/2006/relationships/image" Target="../media/image18.emf"/><Relationship Id="rId4" Type="http://schemas.openxmlformats.org/officeDocument/2006/relationships/customXml" Target="../ink/ink7.xml"/><Relationship Id="rId9" Type="http://schemas.openxmlformats.org/officeDocument/2006/relationships/image" Target="../media/image13.emf"/><Relationship Id="rId14" Type="http://schemas.openxmlformats.org/officeDocument/2006/relationships/customXml" Target="../ink/ink12.xml"/><Relationship Id="rId22" Type="http://schemas.openxmlformats.org/officeDocument/2006/relationships/customXml" Target="../ink/ink16.xml"/><Relationship Id="rId27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.xml"/><Relationship Id="rId13" Type="http://schemas.openxmlformats.org/officeDocument/2006/relationships/image" Target="../media/image29.emf"/><Relationship Id="rId3" Type="http://schemas.openxmlformats.org/officeDocument/2006/relationships/image" Target="../media/image24.png"/><Relationship Id="rId7" Type="http://schemas.openxmlformats.org/officeDocument/2006/relationships/image" Target="../media/image26.emf"/><Relationship Id="rId12" Type="http://schemas.openxmlformats.org/officeDocument/2006/relationships/customXml" Target="../ink/ink2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21.xml"/><Relationship Id="rId11" Type="http://schemas.openxmlformats.org/officeDocument/2006/relationships/image" Target="../media/image28.emf"/><Relationship Id="rId5" Type="http://schemas.openxmlformats.org/officeDocument/2006/relationships/image" Target="../media/image25.emf"/><Relationship Id="rId15" Type="http://schemas.openxmlformats.org/officeDocument/2006/relationships/image" Target="../media/image30.emf"/><Relationship Id="rId10" Type="http://schemas.openxmlformats.org/officeDocument/2006/relationships/customXml" Target="../ink/ink23.xml"/><Relationship Id="rId4" Type="http://schemas.openxmlformats.org/officeDocument/2006/relationships/customXml" Target="../ink/ink20.xml"/><Relationship Id="rId9" Type="http://schemas.openxmlformats.org/officeDocument/2006/relationships/image" Target="../media/image27.emf"/><Relationship Id="rId14" Type="http://schemas.openxmlformats.org/officeDocument/2006/relationships/customXml" Target="../ink/ink2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.xml"/><Relationship Id="rId13" Type="http://schemas.openxmlformats.org/officeDocument/2006/relationships/image" Target="../media/image29.emf"/><Relationship Id="rId18" Type="http://schemas.openxmlformats.org/officeDocument/2006/relationships/customXml" Target="../ink/ink33.xml"/><Relationship Id="rId3" Type="http://schemas.openxmlformats.org/officeDocument/2006/relationships/image" Target="../media/image24.png"/><Relationship Id="rId21" Type="http://schemas.openxmlformats.org/officeDocument/2006/relationships/image" Target="../media/image34.emf"/><Relationship Id="rId7" Type="http://schemas.openxmlformats.org/officeDocument/2006/relationships/image" Target="../media/image26.emf"/><Relationship Id="rId12" Type="http://schemas.openxmlformats.org/officeDocument/2006/relationships/customXml" Target="../ink/ink30.xml"/><Relationship Id="rId17" Type="http://schemas.openxmlformats.org/officeDocument/2006/relationships/image" Target="../media/image32.emf"/><Relationship Id="rId2" Type="http://schemas.openxmlformats.org/officeDocument/2006/relationships/notesSlide" Target="../notesSlides/notesSlide5.xml"/><Relationship Id="rId16" Type="http://schemas.openxmlformats.org/officeDocument/2006/relationships/customXml" Target="../ink/ink32.xml"/><Relationship Id="rId20" Type="http://schemas.openxmlformats.org/officeDocument/2006/relationships/customXml" Target="../ink/ink34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27.xml"/><Relationship Id="rId11" Type="http://schemas.openxmlformats.org/officeDocument/2006/relationships/image" Target="../media/image28.emf"/><Relationship Id="rId5" Type="http://schemas.openxmlformats.org/officeDocument/2006/relationships/image" Target="../media/image31.emf"/><Relationship Id="rId15" Type="http://schemas.openxmlformats.org/officeDocument/2006/relationships/image" Target="../media/image30.emf"/><Relationship Id="rId23" Type="http://schemas.openxmlformats.org/officeDocument/2006/relationships/image" Target="../media/image35.emf"/><Relationship Id="rId10" Type="http://schemas.openxmlformats.org/officeDocument/2006/relationships/customXml" Target="../ink/ink29.xml"/><Relationship Id="rId19" Type="http://schemas.openxmlformats.org/officeDocument/2006/relationships/image" Target="../media/image33.emf"/><Relationship Id="rId4" Type="http://schemas.openxmlformats.org/officeDocument/2006/relationships/customXml" Target="../ink/ink26.xml"/><Relationship Id="rId9" Type="http://schemas.openxmlformats.org/officeDocument/2006/relationships/image" Target="../media/image27.emf"/><Relationship Id="rId14" Type="http://schemas.openxmlformats.org/officeDocument/2006/relationships/customXml" Target="../ink/ink31.xml"/><Relationship Id="rId22" Type="http://schemas.openxmlformats.org/officeDocument/2006/relationships/customXml" Target="../ink/ink35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9.emf"/><Relationship Id="rId18" Type="http://schemas.openxmlformats.org/officeDocument/2006/relationships/customXml" Target="../ink/ink43.xml"/><Relationship Id="rId26" Type="http://schemas.openxmlformats.org/officeDocument/2006/relationships/customXml" Target="../ink/ink47.xml"/><Relationship Id="rId39" Type="http://schemas.openxmlformats.org/officeDocument/2006/relationships/image" Target="../media/image44.emf"/><Relationship Id="rId21" Type="http://schemas.openxmlformats.org/officeDocument/2006/relationships/image" Target="../media/image35.emf"/><Relationship Id="rId34" Type="http://schemas.openxmlformats.org/officeDocument/2006/relationships/customXml" Target="../ink/ink51.xml"/><Relationship Id="rId42" Type="http://schemas.openxmlformats.org/officeDocument/2006/relationships/customXml" Target="../ink/ink55.xml"/><Relationship Id="rId47" Type="http://schemas.openxmlformats.org/officeDocument/2006/relationships/image" Target="../media/image48.emf"/><Relationship Id="rId50" Type="http://schemas.openxmlformats.org/officeDocument/2006/relationships/customXml" Target="../ink/ink59.xml"/><Relationship Id="rId55" Type="http://schemas.openxmlformats.org/officeDocument/2006/relationships/image" Target="../media/image52.emf"/><Relationship Id="rId7" Type="http://schemas.openxmlformats.org/officeDocument/2006/relationships/image" Target="../media/image26.emf"/><Relationship Id="rId2" Type="http://schemas.openxmlformats.org/officeDocument/2006/relationships/notesSlide" Target="../notesSlides/notesSlide6.xml"/><Relationship Id="rId16" Type="http://schemas.openxmlformats.org/officeDocument/2006/relationships/customXml" Target="../ink/ink42.xml"/><Relationship Id="rId29" Type="http://schemas.openxmlformats.org/officeDocument/2006/relationships/image" Target="../media/image39.emf"/><Relationship Id="rId11" Type="http://schemas.openxmlformats.org/officeDocument/2006/relationships/image" Target="../media/image28.emf"/><Relationship Id="rId24" Type="http://schemas.openxmlformats.org/officeDocument/2006/relationships/customXml" Target="../ink/ink46.xml"/><Relationship Id="rId32" Type="http://schemas.openxmlformats.org/officeDocument/2006/relationships/customXml" Target="../ink/ink50.xml"/><Relationship Id="rId37" Type="http://schemas.openxmlformats.org/officeDocument/2006/relationships/image" Target="../media/image43.emf"/><Relationship Id="rId40" Type="http://schemas.openxmlformats.org/officeDocument/2006/relationships/customXml" Target="../ink/ink54.xml"/><Relationship Id="rId45" Type="http://schemas.openxmlformats.org/officeDocument/2006/relationships/image" Target="../media/image47.emf"/><Relationship Id="rId53" Type="http://schemas.openxmlformats.org/officeDocument/2006/relationships/image" Target="../media/image51.emf"/><Relationship Id="rId5" Type="http://schemas.openxmlformats.org/officeDocument/2006/relationships/image" Target="../media/image31.emf"/><Relationship Id="rId10" Type="http://schemas.openxmlformats.org/officeDocument/2006/relationships/customXml" Target="../ink/ink39.xml"/><Relationship Id="rId19" Type="http://schemas.openxmlformats.org/officeDocument/2006/relationships/image" Target="../media/image33.emf"/><Relationship Id="rId31" Type="http://schemas.openxmlformats.org/officeDocument/2006/relationships/image" Target="../media/image40.emf"/><Relationship Id="rId44" Type="http://schemas.openxmlformats.org/officeDocument/2006/relationships/customXml" Target="../ink/ink56.xml"/><Relationship Id="rId52" Type="http://schemas.openxmlformats.org/officeDocument/2006/relationships/customXml" Target="../ink/ink60.xml"/><Relationship Id="rId4" Type="http://schemas.openxmlformats.org/officeDocument/2006/relationships/customXml" Target="../ink/ink36.xml"/><Relationship Id="rId9" Type="http://schemas.openxmlformats.org/officeDocument/2006/relationships/image" Target="../media/image27.emf"/><Relationship Id="rId14" Type="http://schemas.openxmlformats.org/officeDocument/2006/relationships/customXml" Target="../ink/ink41.xml"/><Relationship Id="rId22" Type="http://schemas.openxmlformats.org/officeDocument/2006/relationships/customXml" Target="../ink/ink45.xml"/><Relationship Id="rId27" Type="http://schemas.openxmlformats.org/officeDocument/2006/relationships/image" Target="../media/image38.emf"/><Relationship Id="rId30" Type="http://schemas.openxmlformats.org/officeDocument/2006/relationships/customXml" Target="../ink/ink49.xml"/><Relationship Id="rId35" Type="http://schemas.openxmlformats.org/officeDocument/2006/relationships/image" Target="../media/image42.emf"/><Relationship Id="rId43" Type="http://schemas.openxmlformats.org/officeDocument/2006/relationships/image" Target="../media/image46.emf"/><Relationship Id="rId48" Type="http://schemas.openxmlformats.org/officeDocument/2006/relationships/customXml" Target="../ink/ink58.xml"/><Relationship Id="rId8" Type="http://schemas.openxmlformats.org/officeDocument/2006/relationships/customXml" Target="../ink/ink38.xml"/><Relationship Id="rId51" Type="http://schemas.openxmlformats.org/officeDocument/2006/relationships/image" Target="../media/image50.emf"/><Relationship Id="rId3" Type="http://schemas.openxmlformats.org/officeDocument/2006/relationships/image" Target="../media/image24.png"/><Relationship Id="rId12" Type="http://schemas.openxmlformats.org/officeDocument/2006/relationships/customXml" Target="../ink/ink40.xml"/><Relationship Id="rId17" Type="http://schemas.openxmlformats.org/officeDocument/2006/relationships/image" Target="../media/image32.emf"/><Relationship Id="rId25" Type="http://schemas.openxmlformats.org/officeDocument/2006/relationships/image" Target="../media/image37.emf"/><Relationship Id="rId33" Type="http://schemas.openxmlformats.org/officeDocument/2006/relationships/image" Target="../media/image41.emf"/><Relationship Id="rId38" Type="http://schemas.openxmlformats.org/officeDocument/2006/relationships/customXml" Target="../ink/ink53.xml"/><Relationship Id="rId46" Type="http://schemas.openxmlformats.org/officeDocument/2006/relationships/customXml" Target="../ink/ink57.xml"/><Relationship Id="rId20" Type="http://schemas.openxmlformats.org/officeDocument/2006/relationships/customXml" Target="../ink/ink44.xml"/><Relationship Id="rId41" Type="http://schemas.openxmlformats.org/officeDocument/2006/relationships/image" Target="../media/image45.emf"/><Relationship Id="rId54" Type="http://schemas.openxmlformats.org/officeDocument/2006/relationships/customXml" Target="../ink/ink61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37.xml"/><Relationship Id="rId15" Type="http://schemas.openxmlformats.org/officeDocument/2006/relationships/image" Target="../media/image30.emf"/><Relationship Id="rId23" Type="http://schemas.openxmlformats.org/officeDocument/2006/relationships/image" Target="../media/image36.emf"/><Relationship Id="rId28" Type="http://schemas.openxmlformats.org/officeDocument/2006/relationships/customXml" Target="../ink/ink48.xml"/><Relationship Id="rId36" Type="http://schemas.openxmlformats.org/officeDocument/2006/relationships/customXml" Target="../ink/ink52.xml"/><Relationship Id="rId49" Type="http://schemas.openxmlformats.org/officeDocument/2006/relationships/image" Target="../media/image49.emf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8.emf"/><Relationship Id="rId18" Type="http://schemas.openxmlformats.org/officeDocument/2006/relationships/customXml" Target="../ink/ink69.xml"/><Relationship Id="rId26" Type="http://schemas.openxmlformats.org/officeDocument/2006/relationships/customXml" Target="../ink/ink73.xml"/><Relationship Id="rId39" Type="http://schemas.openxmlformats.org/officeDocument/2006/relationships/image" Target="../media/image60.emf"/><Relationship Id="rId21" Type="http://schemas.openxmlformats.org/officeDocument/2006/relationships/image" Target="../media/image45.emf"/><Relationship Id="rId34" Type="http://schemas.openxmlformats.org/officeDocument/2006/relationships/customXml" Target="../ink/ink77.xml"/><Relationship Id="rId7" Type="http://schemas.openxmlformats.org/officeDocument/2006/relationships/image" Target="../media/image32.emf"/><Relationship Id="rId12" Type="http://schemas.openxmlformats.org/officeDocument/2006/relationships/customXml" Target="../ink/ink66.xml"/><Relationship Id="rId17" Type="http://schemas.openxmlformats.org/officeDocument/2006/relationships/image" Target="../media/image54.emf"/><Relationship Id="rId25" Type="http://schemas.openxmlformats.org/officeDocument/2006/relationships/image" Target="../media/image47.emf"/><Relationship Id="rId33" Type="http://schemas.openxmlformats.org/officeDocument/2006/relationships/image" Target="../media/image57.emf"/><Relationship Id="rId38" Type="http://schemas.openxmlformats.org/officeDocument/2006/relationships/customXml" Target="../ink/ink79.xml"/><Relationship Id="rId2" Type="http://schemas.openxmlformats.org/officeDocument/2006/relationships/notesSlide" Target="../notesSlides/notesSlide7.xml"/><Relationship Id="rId16" Type="http://schemas.openxmlformats.org/officeDocument/2006/relationships/customXml" Target="../ink/ink68.xml"/><Relationship Id="rId20" Type="http://schemas.openxmlformats.org/officeDocument/2006/relationships/customXml" Target="../ink/ink70.xml"/><Relationship Id="rId29" Type="http://schemas.openxmlformats.org/officeDocument/2006/relationships/image" Target="../media/image55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63.xml"/><Relationship Id="rId11" Type="http://schemas.openxmlformats.org/officeDocument/2006/relationships/image" Target="../media/image36.emf"/><Relationship Id="rId24" Type="http://schemas.openxmlformats.org/officeDocument/2006/relationships/customXml" Target="../ink/ink72.xml"/><Relationship Id="rId32" Type="http://schemas.openxmlformats.org/officeDocument/2006/relationships/customXml" Target="../ink/ink76.xml"/><Relationship Id="rId37" Type="http://schemas.openxmlformats.org/officeDocument/2006/relationships/image" Target="../media/image59.emf"/><Relationship Id="rId5" Type="http://schemas.openxmlformats.org/officeDocument/2006/relationships/image" Target="../media/image53.emf"/><Relationship Id="rId15" Type="http://schemas.openxmlformats.org/officeDocument/2006/relationships/image" Target="../media/image41.emf"/><Relationship Id="rId23" Type="http://schemas.openxmlformats.org/officeDocument/2006/relationships/image" Target="../media/image46.emf"/><Relationship Id="rId28" Type="http://schemas.openxmlformats.org/officeDocument/2006/relationships/customXml" Target="../ink/ink74.xml"/><Relationship Id="rId36" Type="http://schemas.openxmlformats.org/officeDocument/2006/relationships/customXml" Target="../ink/ink78.xml"/><Relationship Id="rId10" Type="http://schemas.openxmlformats.org/officeDocument/2006/relationships/customXml" Target="../ink/ink65.xml"/><Relationship Id="rId19" Type="http://schemas.openxmlformats.org/officeDocument/2006/relationships/image" Target="../media/image44.emf"/><Relationship Id="rId31" Type="http://schemas.openxmlformats.org/officeDocument/2006/relationships/image" Target="../media/image56.emf"/><Relationship Id="rId4" Type="http://schemas.openxmlformats.org/officeDocument/2006/relationships/customXml" Target="../ink/ink62.xml"/><Relationship Id="rId9" Type="http://schemas.openxmlformats.org/officeDocument/2006/relationships/image" Target="../media/image35.emf"/><Relationship Id="rId14" Type="http://schemas.openxmlformats.org/officeDocument/2006/relationships/customXml" Target="../ink/ink67.xml"/><Relationship Id="rId22" Type="http://schemas.openxmlformats.org/officeDocument/2006/relationships/customXml" Target="../ink/ink71.xml"/><Relationship Id="rId27" Type="http://schemas.openxmlformats.org/officeDocument/2006/relationships/image" Target="../media/image48.emf"/><Relationship Id="rId30" Type="http://schemas.openxmlformats.org/officeDocument/2006/relationships/customXml" Target="../ink/ink75.xml"/><Relationship Id="rId35" Type="http://schemas.openxmlformats.org/officeDocument/2006/relationships/image" Target="../media/image58.emf"/><Relationship Id="rId8" Type="http://schemas.openxmlformats.org/officeDocument/2006/relationships/customXml" Target="../ink/ink64.xml"/><Relationship Id="rId3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8.emf"/><Relationship Id="rId18" Type="http://schemas.openxmlformats.org/officeDocument/2006/relationships/customXml" Target="../ink/ink87.xml"/><Relationship Id="rId26" Type="http://schemas.openxmlformats.org/officeDocument/2006/relationships/customXml" Target="../ink/ink91.xml"/><Relationship Id="rId39" Type="http://schemas.openxmlformats.org/officeDocument/2006/relationships/image" Target="../media/image60.emf"/><Relationship Id="rId21" Type="http://schemas.openxmlformats.org/officeDocument/2006/relationships/image" Target="../media/image45.emf"/><Relationship Id="rId34" Type="http://schemas.openxmlformats.org/officeDocument/2006/relationships/customXml" Target="../ink/ink95.xml"/><Relationship Id="rId42" Type="http://schemas.openxmlformats.org/officeDocument/2006/relationships/customXml" Target="../ink/ink99.xml"/><Relationship Id="rId7" Type="http://schemas.openxmlformats.org/officeDocument/2006/relationships/image" Target="../media/image32.emf"/><Relationship Id="rId2" Type="http://schemas.openxmlformats.org/officeDocument/2006/relationships/notesSlide" Target="../notesSlides/notesSlide8.xml"/><Relationship Id="rId16" Type="http://schemas.openxmlformats.org/officeDocument/2006/relationships/customXml" Target="../ink/ink86.xml"/><Relationship Id="rId29" Type="http://schemas.openxmlformats.org/officeDocument/2006/relationships/image" Target="../media/image55.emf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81.xml"/><Relationship Id="rId11" Type="http://schemas.openxmlformats.org/officeDocument/2006/relationships/image" Target="../media/image36.emf"/><Relationship Id="rId24" Type="http://schemas.openxmlformats.org/officeDocument/2006/relationships/customXml" Target="../ink/ink90.xml"/><Relationship Id="rId32" Type="http://schemas.openxmlformats.org/officeDocument/2006/relationships/customXml" Target="../ink/ink94.xml"/><Relationship Id="rId37" Type="http://schemas.openxmlformats.org/officeDocument/2006/relationships/image" Target="../media/image59.emf"/><Relationship Id="rId40" Type="http://schemas.openxmlformats.org/officeDocument/2006/relationships/customXml" Target="../ink/ink98.xml"/><Relationship Id="rId45" Type="http://schemas.openxmlformats.org/officeDocument/2006/relationships/image" Target="../media/image63.emf"/><Relationship Id="rId5" Type="http://schemas.openxmlformats.org/officeDocument/2006/relationships/image" Target="../media/image53.emf"/><Relationship Id="rId15" Type="http://schemas.openxmlformats.org/officeDocument/2006/relationships/image" Target="../media/image41.emf"/><Relationship Id="rId23" Type="http://schemas.openxmlformats.org/officeDocument/2006/relationships/image" Target="../media/image46.emf"/><Relationship Id="rId28" Type="http://schemas.openxmlformats.org/officeDocument/2006/relationships/customXml" Target="../ink/ink92.xml"/><Relationship Id="rId36" Type="http://schemas.openxmlformats.org/officeDocument/2006/relationships/customXml" Target="../ink/ink96.xml"/><Relationship Id="rId10" Type="http://schemas.openxmlformats.org/officeDocument/2006/relationships/customXml" Target="../ink/ink83.xml"/><Relationship Id="rId19" Type="http://schemas.openxmlformats.org/officeDocument/2006/relationships/image" Target="../media/image44.emf"/><Relationship Id="rId31" Type="http://schemas.openxmlformats.org/officeDocument/2006/relationships/image" Target="../media/image56.emf"/><Relationship Id="rId44" Type="http://schemas.openxmlformats.org/officeDocument/2006/relationships/customXml" Target="../ink/ink100.xml"/><Relationship Id="rId4" Type="http://schemas.openxmlformats.org/officeDocument/2006/relationships/customXml" Target="../ink/ink80.xml"/><Relationship Id="rId9" Type="http://schemas.openxmlformats.org/officeDocument/2006/relationships/image" Target="../media/image35.emf"/><Relationship Id="rId14" Type="http://schemas.openxmlformats.org/officeDocument/2006/relationships/customXml" Target="../ink/ink85.xml"/><Relationship Id="rId22" Type="http://schemas.openxmlformats.org/officeDocument/2006/relationships/customXml" Target="../ink/ink89.xml"/><Relationship Id="rId27" Type="http://schemas.openxmlformats.org/officeDocument/2006/relationships/image" Target="../media/image48.emf"/><Relationship Id="rId30" Type="http://schemas.openxmlformats.org/officeDocument/2006/relationships/customXml" Target="../ink/ink93.xml"/><Relationship Id="rId35" Type="http://schemas.openxmlformats.org/officeDocument/2006/relationships/image" Target="../media/image58.emf"/><Relationship Id="rId43" Type="http://schemas.openxmlformats.org/officeDocument/2006/relationships/image" Target="../media/image62.emf"/><Relationship Id="rId8" Type="http://schemas.openxmlformats.org/officeDocument/2006/relationships/customXml" Target="../ink/ink82.xml"/><Relationship Id="rId3" Type="http://schemas.openxmlformats.org/officeDocument/2006/relationships/image" Target="../media/image24.png"/><Relationship Id="rId12" Type="http://schemas.openxmlformats.org/officeDocument/2006/relationships/customXml" Target="../ink/ink84.xml"/><Relationship Id="rId17" Type="http://schemas.openxmlformats.org/officeDocument/2006/relationships/image" Target="../media/image54.emf"/><Relationship Id="rId25" Type="http://schemas.openxmlformats.org/officeDocument/2006/relationships/image" Target="../media/image47.emf"/><Relationship Id="rId33" Type="http://schemas.openxmlformats.org/officeDocument/2006/relationships/image" Target="../media/image57.emf"/><Relationship Id="rId38" Type="http://schemas.openxmlformats.org/officeDocument/2006/relationships/customXml" Target="../ink/ink97.xml"/><Relationship Id="rId20" Type="http://schemas.openxmlformats.org/officeDocument/2006/relationships/customXml" Target="../ink/ink88.xml"/><Relationship Id="rId41" Type="http://schemas.openxmlformats.org/officeDocument/2006/relationships/image" Target="../media/image6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85C507-AFC4-42FA-B956-D984B10D5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392" y="2400968"/>
            <a:ext cx="10945216" cy="1124043"/>
          </a:xfrm>
        </p:spPr>
        <p:txBody>
          <a:bodyPr lIns="121917" tIns="60958" rIns="121917" bIns="60958">
            <a:noAutofit/>
          </a:bodyPr>
          <a:lstStyle/>
          <a:p>
            <a:r>
              <a:rPr lang="en-IN" sz="6000" dirty="0">
                <a:solidFill>
                  <a:schemeClr val="tx1"/>
                </a:solidFill>
              </a:rPr>
              <a:t>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3723560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308509" y="-145653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Set Matrix Zeroes Problem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87AE9139-48F4-47C2-8CC6-36506949344D}"/>
                  </a:ext>
                </a:extLst>
              </p14:cNvPr>
              <p14:cNvContentPartPr/>
              <p14:nvPr/>
            </p14:nvContentPartPr>
            <p14:xfrm>
              <a:off x="572873" y="1150221"/>
              <a:ext cx="867240" cy="167508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87AE9139-48F4-47C2-8CC6-36506949344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6873" y="1078221"/>
                <a:ext cx="938880" cy="18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3F4A20CC-2CDF-488B-A50C-F54A3232BE7F}"/>
                  </a:ext>
                </a:extLst>
              </p14:cNvPr>
              <p14:cNvContentPartPr/>
              <p14:nvPr/>
            </p14:nvContentPartPr>
            <p14:xfrm>
              <a:off x="1356593" y="1090821"/>
              <a:ext cx="2844360" cy="40140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3F4A20CC-2CDF-488B-A50C-F54A3232BE7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20593" y="1018821"/>
                <a:ext cx="2916000" cy="54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D374427F-8777-4D6B-9E9C-45F50437331A}"/>
                  </a:ext>
                </a:extLst>
              </p14:cNvPr>
              <p14:cNvContentPartPr/>
              <p14:nvPr/>
            </p14:nvContentPartPr>
            <p14:xfrm>
              <a:off x="532913" y="597261"/>
              <a:ext cx="938880" cy="32256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D374427F-8777-4D6B-9E9C-45F50437331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96913" y="525261"/>
                <a:ext cx="1010520" cy="46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8EDB0832-E7EE-45F7-8AB4-B548BB64B6A4}"/>
                  </a:ext>
                </a:extLst>
              </p14:cNvPr>
              <p14:cNvContentPartPr/>
              <p14:nvPr/>
            </p14:nvContentPartPr>
            <p14:xfrm>
              <a:off x="1562873" y="1477821"/>
              <a:ext cx="2490840" cy="104760"/>
            </p14:xfrm>
          </p:contentPart>
        </mc:Choice>
        <mc:Fallback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8EDB0832-E7EE-45F7-8AB4-B548BB64B6A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526873" y="1405821"/>
                <a:ext cx="2562480" cy="24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3C6E8F51-2B05-4D29-886F-009EA1AACBCD}"/>
                  </a:ext>
                </a:extLst>
              </p14:cNvPr>
              <p14:cNvContentPartPr/>
              <p14:nvPr/>
            </p14:nvContentPartPr>
            <p14:xfrm>
              <a:off x="1377473" y="1659261"/>
              <a:ext cx="2636640" cy="1175400"/>
            </p14:xfrm>
          </p:contentPart>
        </mc:Choice>
        <mc:Fallback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3C6E8F51-2B05-4D29-886F-009EA1AACBC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341473" y="1587261"/>
                <a:ext cx="2708280" cy="131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E2709CC1-154B-4672-B9B9-78DF889E293D}"/>
                  </a:ext>
                </a:extLst>
              </p14:cNvPr>
              <p14:cNvContentPartPr/>
              <p14:nvPr/>
            </p14:nvContentPartPr>
            <p14:xfrm>
              <a:off x="7072285" y="2030781"/>
              <a:ext cx="867240" cy="167508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E2709CC1-154B-4672-B9B9-78DF889E293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36285" y="1958781"/>
                <a:ext cx="938880" cy="18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A49EBD3-E69B-4FEE-8E6A-35249E8550D3}"/>
                  </a:ext>
                </a:extLst>
              </p14:cNvPr>
              <p14:cNvContentPartPr/>
              <p14:nvPr/>
            </p14:nvContentPartPr>
            <p14:xfrm>
              <a:off x="7856005" y="1971381"/>
              <a:ext cx="2844360" cy="40140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A49EBD3-E69B-4FEE-8E6A-35249E8550D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20005" y="1899381"/>
                <a:ext cx="2916000" cy="54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BC3437AC-9DFA-4F3D-A69D-B576C08AB4D1}"/>
                  </a:ext>
                </a:extLst>
              </p14:cNvPr>
              <p14:cNvContentPartPr/>
              <p14:nvPr/>
            </p14:nvContentPartPr>
            <p14:xfrm>
              <a:off x="7032325" y="1477821"/>
              <a:ext cx="938880" cy="3225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BC3437AC-9DFA-4F3D-A69D-B576C08AB4D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996325" y="1405821"/>
                <a:ext cx="1010520" cy="46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A512FF30-E5C9-4FCC-84B5-A7D71BFA1AB3}"/>
                  </a:ext>
                </a:extLst>
              </p14:cNvPr>
              <p14:cNvContentPartPr/>
              <p14:nvPr/>
            </p14:nvContentPartPr>
            <p14:xfrm>
              <a:off x="6569365" y="4441341"/>
              <a:ext cx="1559880" cy="122688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A512FF30-E5C9-4FCC-84B5-A7D71BFA1AB3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560365" y="4432341"/>
                <a:ext cx="1577520" cy="124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12E9DE13-01DB-49FB-8062-B040C1EEC297}"/>
                  </a:ext>
                </a:extLst>
              </p14:cNvPr>
              <p14:cNvContentPartPr/>
              <p14:nvPr/>
            </p14:nvContentPartPr>
            <p14:xfrm>
              <a:off x="6655765" y="1545501"/>
              <a:ext cx="4037760" cy="269388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12E9DE13-01DB-49FB-8062-B040C1EEC29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646765" y="1536501"/>
                <a:ext cx="4055400" cy="27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8F84FB46-1026-45C6-B296-45CE27590641}"/>
                  </a:ext>
                </a:extLst>
              </p14:cNvPr>
              <p14:cNvContentPartPr/>
              <p14:nvPr/>
            </p14:nvContentPartPr>
            <p14:xfrm>
              <a:off x="8062285" y="2358381"/>
              <a:ext cx="2490840" cy="1047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8F84FB46-1026-45C6-B296-45CE2759064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026285" y="2286381"/>
                <a:ext cx="2562480" cy="24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3BE4BC86-8EAF-4445-A4CA-E35C46C39D48}"/>
                  </a:ext>
                </a:extLst>
              </p14:cNvPr>
              <p14:cNvContentPartPr/>
              <p14:nvPr/>
            </p14:nvContentPartPr>
            <p14:xfrm>
              <a:off x="7876885" y="2539821"/>
              <a:ext cx="2636640" cy="117540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3BE4BC86-8EAF-4445-A4CA-E35C46C39D4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840885" y="2467821"/>
                <a:ext cx="2708280" cy="131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0BE050BA-DD6A-437C-803C-FDE9A1A0F7A3}"/>
                  </a:ext>
                </a:extLst>
              </p14:cNvPr>
              <p14:cNvContentPartPr/>
              <p14:nvPr/>
            </p14:nvContentPartPr>
            <p14:xfrm>
              <a:off x="9922793" y="3094144"/>
              <a:ext cx="578160" cy="487440"/>
            </p14:xfrm>
          </p:contentPart>
        </mc:Choice>
        <mc:Fallback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0BE050BA-DD6A-437C-803C-FDE9A1A0F7A3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913793" y="3085144"/>
                <a:ext cx="595800" cy="50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ED66407A-FFDD-4C44-B54B-C1173FC3FBEF}"/>
                  </a:ext>
                </a:extLst>
              </p14:cNvPr>
              <p14:cNvContentPartPr/>
              <p14:nvPr/>
            </p14:nvContentPartPr>
            <p14:xfrm>
              <a:off x="69953" y="664941"/>
              <a:ext cx="9515160" cy="6198043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ED66407A-FFDD-4C44-B54B-C1173FC3FBEF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0953" y="655941"/>
                <a:ext cx="9532800" cy="621568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5725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Selection Sort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3CE19706-A197-4422-BA9B-8C9EEA13AC8C}"/>
                  </a:ext>
                </a:extLst>
              </p14:cNvPr>
              <p14:cNvContentPartPr/>
              <p14:nvPr/>
            </p14:nvContentPartPr>
            <p14:xfrm>
              <a:off x="2418593" y="905019"/>
              <a:ext cx="4824360" cy="64044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3CE19706-A197-4422-BA9B-8C9EEA13AC8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09593" y="896019"/>
                <a:ext cx="4842000" cy="65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9604A620-C0C1-40C6-87BB-42E241167E16}"/>
                  </a:ext>
                </a:extLst>
              </p14:cNvPr>
              <p14:cNvContentPartPr/>
              <p14:nvPr/>
            </p14:nvContentPartPr>
            <p14:xfrm>
              <a:off x="2507873" y="2086179"/>
              <a:ext cx="560160" cy="31608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9604A620-C0C1-40C6-87BB-42E241167E1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71873" y="2014179"/>
                <a:ext cx="631800" cy="45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25704DFF-4C27-4086-8C67-3C418396A8A3}"/>
                  </a:ext>
                </a:extLst>
              </p14:cNvPr>
              <p14:cNvContentPartPr/>
              <p14:nvPr/>
            </p14:nvContentPartPr>
            <p14:xfrm>
              <a:off x="2690753" y="2915259"/>
              <a:ext cx="1321200" cy="31788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25704DFF-4C27-4086-8C67-3C418396A8A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654753" y="2843259"/>
                <a:ext cx="139284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152FC76F-01DD-420C-8ED2-FFF941FBBA73}"/>
                  </a:ext>
                </a:extLst>
              </p14:cNvPr>
              <p14:cNvContentPartPr/>
              <p14:nvPr/>
            </p14:nvContentPartPr>
            <p14:xfrm>
              <a:off x="2587433" y="3666939"/>
              <a:ext cx="2360160" cy="444240"/>
            </p14:xfrm>
          </p:contentPart>
        </mc:Choice>
        <mc:Fallback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152FC76F-01DD-420C-8ED2-FFF941FBBA7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51433" y="3594939"/>
                <a:ext cx="2431800" cy="58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F7FD97F1-A973-421E-A539-C3EEFDCD79F1}"/>
                  </a:ext>
                </a:extLst>
              </p14:cNvPr>
              <p14:cNvContentPartPr/>
              <p14:nvPr/>
            </p14:nvContentPartPr>
            <p14:xfrm>
              <a:off x="2612633" y="4718499"/>
              <a:ext cx="3030120" cy="379800"/>
            </p14:xfrm>
          </p:contentPart>
        </mc:Choice>
        <mc:Fallback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F7FD97F1-A973-421E-A539-C3EEFDCD79F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576633" y="4646499"/>
                <a:ext cx="3101760" cy="52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13DA5836-DE75-49E6-B7A4-C8A6E762B285}"/>
                  </a:ext>
                </a:extLst>
              </p14:cNvPr>
              <p14:cNvContentPartPr/>
              <p14:nvPr/>
            </p14:nvContentPartPr>
            <p14:xfrm>
              <a:off x="1019273" y="1334139"/>
              <a:ext cx="316800" cy="127440"/>
            </p14:xfrm>
          </p:contentPart>
        </mc:Choice>
        <mc:Fallback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13DA5836-DE75-49E6-B7A4-C8A6E762B28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0273" y="1325139"/>
                <a:ext cx="334440" cy="1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5D4C7F34-1FD3-415C-926B-159A691F319B}"/>
                  </a:ext>
                </a:extLst>
              </p14:cNvPr>
              <p14:cNvContentPartPr/>
              <p14:nvPr/>
            </p14:nvContentPartPr>
            <p14:xfrm>
              <a:off x="8427713" y="854259"/>
              <a:ext cx="1118160" cy="82584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5D4C7F34-1FD3-415C-926B-159A691F319B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418713" y="845259"/>
                <a:ext cx="1135800" cy="84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E781EC1E-6903-4571-AE51-81C9B21AAAEB}"/>
                  </a:ext>
                </a:extLst>
              </p14:cNvPr>
              <p14:cNvContentPartPr/>
              <p14:nvPr/>
            </p14:nvContentPartPr>
            <p14:xfrm>
              <a:off x="428873" y="1757139"/>
              <a:ext cx="11683800" cy="3484440"/>
            </p14:xfrm>
          </p:contentPart>
        </mc:Choice>
        <mc:Fallback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E781EC1E-6903-4571-AE51-81C9B21AAAEB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19873" y="1748139"/>
                <a:ext cx="11701440" cy="350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5888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Insertion Sort</a:t>
            </a:r>
            <a:endParaRPr dirty="0"/>
          </a:p>
        </p:txBody>
      </p:sp>
      <p:pic>
        <p:nvPicPr>
          <p:cNvPr id="1026" name="Picture 2" descr="Custom Deck of Cards | Photo Playing Cards | smartphoto">
            <a:extLst>
              <a:ext uri="{FF2B5EF4-FFF2-40B4-BE49-F238E27FC236}">
                <a16:creationId xmlns:a16="http://schemas.microsoft.com/office/drawing/2014/main" id="{9A42298C-5D39-4350-8E5F-F579F81D95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87" t="13003" r="19803" b="15772"/>
          <a:stretch/>
        </p:blipFill>
        <p:spPr bwMode="auto">
          <a:xfrm>
            <a:off x="7189694" y="486920"/>
            <a:ext cx="3585882" cy="287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ED2C7C66-C2E6-4ECA-A615-1E3C73363F97}"/>
                  </a:ext>
                </a:extLst>
              </p14:cNvPr>
              <p14:cNvContentPartPr/>
              <p14:nvPr/>
            </p14:nvContentPartPr>
            <p14:xfrm>
              <a:off x="1001633" y="1138299"/>
              <a:ext cx="3953520" cy="61092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ED2C7C66-C2E6-4ECA-A615-1E3C73363F9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2633" y="1129299"/>
                <a:ext cx="3971160" cy="62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F67517F7-7BB7-4C79-952C-F99F9F0381F7}"/>
                  </a:ext>
                </a:extLst>
              </p14:cNvPr>
              <p14:cNvContentPartPr/>
              <p14:nvPr/>
            </p14:nvContentPartPr>
            <p14:xfrm>
              <a:off x="7973393" y="632508"/>
              <a:ext cx="1474920" cy="210852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F67517F7-7BB7-4C79-952C-F99F9F0381F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64393" y="623508"/>
                <a:ext cx="1492560" cy="212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9E91C2CB-5558-480E-ADC3-E0E801E48CEC}"/>
                  </a:ext>
                </a:extLst>
              </p14:cNvPr>
              <p14:cNvContentPartPr/>
              <p14:nvPr/>
            </p14:nvContentPartPr>
            <p14:xfrm>
              <a:off x="1186673" y="1326219"/>
              <a:ext cx="1171080" cy="2559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9E91C2CB-5558-480E-ADC3-E0E801E48CE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50673" y="1254219"/>
                <a:ext cx="1242720" cy="39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9F1EE3B3-8681-4D1E-B56F-F976E583ADC2}"/>
                  </a:ext>
                </a:extLst>
              </p14:cNvPr>
              <p14:cNvContentPartPr/>
              <p14:nvPr/>
            </p14:nvContentPartPr>
            <p14:xfrm>
              <a:off x="1084793" y="2227659"/>
              <a:ext cx="4262040" cy="73548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9F1EE3B3-8681-4D1E-B56F-F976E583ADC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5793" y="2218659"/>
                <a:ext cx="4279680" cy="75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CC3AF3AD-7B56-4F53-8C12-844655B0FF45}"/>
                  </a:ext>
                </a:extLst>
              </p14:cNvPr>
              <p14:cNvContentPartPr/>
              <p14:nvPr/>
            </p14:nvContentPartPr>
            <p14:xfrm>
              <a:off x="1100633" y="2395779"/>
              <a:ext cx="1793520" cy="3024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CC3AF3AD-7B56-4F53-8C12-844655B0FF4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64633" y="2323779"/>
                <a:ext cx="1865160" cy="44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D3619B2B-8EDF-42F4-BAA7-6600175E4BDF}"/>
                  </a:ext>
                </a:extLst>
              </p14:cNvPr>
              <p14:cNvContentPartPr/>
              <p14:nvPr/>
            </p14:nvContentPartPr>
            <p14:xfrm>
              <a:off x="1292153" y="3554979"/>
              <a:ext cx="3177720" cy="37620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D3619B2B-8EDF-42F4-BAA7-6600175E4BDF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56153" y="3482979"/>
                <a:ext cx="3249360" cy="51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37" name="Ink 1036">
                <a:extLst>
                  <a:ext uri="{FF2B5EF4-FFF2-40B4-BE49-F238E27FC236}">
                    <a16:creationId xmlns:a16="http://schemas.microsoft.com/office/drawing/2014/main" id="{DD71BE67-437A-4742-9E04-DB3F18D528DB}"/>
                  </a:ext>
                </a:extLst>
              </p14:cNvPr>
              <p14:cNvContentPartPr/>
              <p14:nvPr/>
            </p14:nvContentPartPr>
            <p14:xfrm>
              <a:off x="1322393" y="4810659"/>
              <a:ext cx="4835520" cy="461520"/>
            </p14:xfrm>
          </p:contentPart>
        </mc:Choice>
        <mc:Fallback>
          <p:pic>
            <p:nvPicPr>
              <p:cNvPr id="1037" name="Ink 1036">
                <a:extLst>
                  <a:ext uri="{FF2B5EF4-FFF2-40B4-BE49-F238E27FC236}">
                    <a16:creationId xmlns:a16="http://schemas.microsoft.com/office/drawing/2014/main" id="{DD71BE67-437A-4742-9E04-DB3F18D528D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86393" y="4738659"/>
                <a:ext cx="4907160" cy="60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39" name="Ink 1038">
                <a:extLst>
                  <a:ext uri="{FF2B5EF4-FFF2-40B4-BE49-F238E27FC236}">
                    <a16:creationId xmlns:a16="http://schemas.microsoft.com/office/drawing/2014/main" id="{4E92B3E7-E455-4950-AD68-598A849A046B}"/>
                  </a:ext>
                </a:extLst>
              </p14:cNvPr>
              <p14:cNvContentPartPr/>
              <p14:nvPr/>
            </p14:nvContentPartPr>
            <p14:xfrm>
              <a:off x="9807233" y="1927428"/>
              <a:ext cx="360" cy="360"/>
            </p14:xfrm>
          </p:contentPart>
        </mc:Choice>
        <mc:Fallback>
          <p:pic>
            <p:nvPicPr>
              <p:cNvPr id="1039" name="Ink 1038">
                <a:extLst>
                  <a:ext uri="{FF2B5EF4-FFF2-40B4-BE49-F238E27FC236}">
                    <a16:creationId xmlns:a16="http://schemas.microsoft.com/office/drawing/2014/main" id="{4E92B3E7-E455-4950-AD68-598A849A046B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771233" y="1855428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BD3F16D3-78B9-4426-B2FC-AFF555A590AC}"/>
                  </a:ext>
                </a:extLst>
              </p14:cNvPr>
              <p14:cNvContentPartPr/>
              <p14:nvPr/>
            </p14:nvContentPartPr>
            <p14:xfrm>
              <a:off x="1111793" y="3406659"/>
              <a:ext cx="11134080" cy="3382920"/>
            </p14:xfrm>
          </p:contentPart>
        </mc:Choice>
        <mc:Fallback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BD3F16D3-78B9-4426-B2FC-AFF555A590A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02793" y="3397659"/>
                <a:ext cx="11151720" cy="340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8728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Insertion Sort</a:t>
            </a:r>
            <a:endParaRPr dirty="0"/>
          </a:p>
        </p:txBody>
      </p:sp>
      <p:pic>
        <p:nvPicPr>
          <p:cNvPr id="1026" name="Picture 2" descr="Custom Deck of Cards | Photo Playing Cards | smartphoto">
            <a:extLst>
              <a:ext uri="{FF2B5EF4-FFF2-40B4-BE49-F238E27FC236}">
                <a16:creationId xmlns:a16="http://schemas.microsoft.com/office/drawing/2014/main" id="{9A42298C-5D39-4350-8E5F-F579F81D95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87" t="13003" r="19803" b="15772"/>
          <a:stretch/>
        </p:blipFill>
        <p:spPr bwMode="auto">
          <a:xfrm>
            <a:off x="7189694" y="486920"/>
            <a:ext cx="3585882" cy="287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ED2C7C66-C2E6-4ECA-A615-1E3C73363F97}"/>
                  </a:ext>
                </a:extLst>
              </p14:cNvPr>
              <p14:cNvContentPartPr/>
              <p14:nvPr/>
            </p14:nvContentPartPr>
            <p14:xfrm>
              <a:off x="1001633" y="1138299"/>
              <a:ext cx="3953520" cy="61092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ED2C7C66-C2E6-4ECA-A615-1E3C73363F9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2633" y="1129299"/>
                <a:ext cx="3971160" cy="62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F67517F7-7BB7-4C79-952C-F99F9F0381F7}"/>
                  </a:ext>
                </a:extLst>
              </p14:cNvPr>
              <p14:cNvContentPartPr/>
              <p14:nvPr/>
            </p14:nvContentPartPr>
            <p14:xfrm>
              <a:off x="7973393" y="632508"/>
              <a:ext cx="1474920" cy="210852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F67517F7-7BB7-4C79-952C-F99F9F0381F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64393" y="623508"/>
                <a:ext cx="1492560" cy="212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9E91C2CB-5558-480E-ADC3-E0E801E48CEC}"/>
                  </a:ext>
                </a:extLst>
              </p14:cNvPr>
              <p14:cNvContentPartPr/>
              <p14:nvPr/>
            </p14:nvContentPartPr>
            <p14:xfrm>
              <a:off x="1186673" y="1326219"/>
              <a:ext cx="1171080" cy="2559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9E91C2CB-5558-480E-ADC3-E0E801E48CE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50673" y="1254219"/>
                <a:ext cx="1242720" cy="39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9F1EE3B3-8681-4D1E-B56F-F976E583ADC2}"/>
                  </a:ext>
                </a:extLst>
              </p14:cNvPr>
              <p14:cNvContentPartPr/>
              <p14:nvPr/>
            </p14:nvContentPartPr>
            <p14:xfrm>
              <a:off x="1084793" y="2227659"/>
              <a:ext cx="4262040" cy="73548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9F1EE3B3-8681-4D1E-B56F-F976E583ADC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5793" y="2218659"/>
                <a:ext cx="4279680" cy="75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37" name="Ink 1036">
                <a:extLst>
                  <a:ext uri="{FF2B5EF4-FFF2-40B4-BE49-F238E27FC236}">
                    <a16:creationId xmlns:a16="http://schemas.microsoft.com/office/drawing/2014/main" id="{DD71BE67-437A-4742-9E04-DB3F18D528DB}"/>
                  </a:ext>
                </a:extLst>
              </p14:cNvPr>
              <p14:cNvContentPartPr/>
              <p14:nvPr/>
            </p14:nvContentPartPr>
            <p14:xfrm>
              <a:off x="1322393" y="4810659"/>
              <a:ext cx="4835520" cy="461520"/>
            </p14:xfrm>
          </p:contentPart>
        </mc:Choice>
        <mc:Fallback>
          <p:pic>
            <p:nvPicPr>
              <p:cNvPr id="1037" name="Ink 1036">
                <a:extLst>
                  <a:ext uri="{FF2B5EF4-FFF2-40B4-BE49-F238E27FC236}">
                    <a16:creationId xmlns:a16="http://schemas.microsoft.com/office/drawing/2014/main" id="{DD71BE67-437A-4742-9E04-DB3F18D528DB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86393" y="4738659"/>
                <a:ext cx="4907160" cy="60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39" name="Ink 1038">
                <a:extLst>
                  <a:ext uri="{FF2B5EF4-FFF2-40B4-BE49-F238E27FC236}">
                    <a16:creationId xmlns:a16="http://schemas.microsoft.com/office/drawing/2014/main" id="{4E92B3E7-E455-4950-AD68-598A849A046B}"/>
                  </a:ext>
                </a:extLst>
              </p14:cNvPr>
              <p14:cNvContentPartPr/>
              <p14:nvPr/>
            </p14:nvContentPartPr>
            <p14:xfrm>
              <a:off x="9807233" y="1927428"/>
              <a:ext cx="360" cy="360"/>
            </p14:xfrm>
          </p:contentPart>
        </mc:Choice>
        <mc:Fallback>
          <p:pic>
            <p:nvPicPr>
              <p:cNvPr id="1039" name="Ink 1038">
                <a:extLst>
                  <a:ext uri="{FF2B5EF4-FFF2-40B4-BE49-F238E27FC236}">
                    <a16:creationId xmlns:a16="http://schemas.microsoft.com/office/drawing/2014/main" id="{4E92B3E7-E455-4950-AD68-598A849A046B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771233" y="1855428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BD3F16D3-78B9-4426-B2FC-AFF555A590AC}"/>
                  </a:ext>
                </a:extLst>
              </p14:cNvPr>
              <p14:cNvContentPartPr/>
              <p14:nvPr/>
            </p14:nvContentPartPr>
            <p14:xfrm>
              <a:off x="1111793" y="3406659"/>
              <a:ext cx="5323680" cy="1959480"/>
            </p14:xfrm>
          </p:contentPart>
        </mc:Choice>
        <mc:Fallback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BD3F16D3-78B9-4426-B2FC-AFF555A590A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02793" y="3397659"/>
                <a:ext cx="5341320" cy="19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8CBFEFAB-ADDE-4087-9BD4-CF5654B12138}"/>
                  </a:ext>
                </a:extLst>
              </p14:cNvPr>
              <p14:cNvContentPartPr/>
              <p14:nvPr/>
            </p14:nvContentPartPr>
            <p14:xfrm>
              <a:off x="2672033" y="706299"/>
              <a:ext cx="397440" cy="4449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8CBFEFAB-ADDE-4087-9BD4-CF5654B1213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663033" y="697299"/>
                <a:ext cx="415080" cy="46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35" name="Ink 1034">
                <a:extLst>
                  <a:ext uri="{FF2B5EF4-FFF2-40B4-BE49-F238E27FC236}">
                    <a16:creationId xmlns:a16="http://schemas.microsoft.com/office/drawing/2014/main" id="{E6ED4EBF-4AE1-4788-9926-BA293FB0A42B}"/>
                  </a:ext>
                </a:extLst>
              </p14:cNvPr>
              <p14:cNvContentPartPr/>
              <p14:nvPr/>
            </p14:nvContentPartPr>
            <p14:xfrm>
              <a:off x="2151473" y="934539"/>
              <a:ext cx="115560" cy="233280"/>
            </p14:xfrm>
          </p:contentPart>
        </mc:Choice>
        <mc:Fallback>
          <p:pic>
            <p:nvPicPr>
              <p:cNvPr id="1035" name="Ink 1034">
                <a:extLst>
                  <a:ext uri="{FF2B5EF4-FFF2-40B4-BE49-F238E27FC236}">
                    <a16:creationId xmlns:a16="http://schemas.microsoft.com/office/drawing/2014/main" id="{E6ED4EBF-4AE1-4788-9926-BA293FB0A42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142473" y="925539"/>
                <a:ext cx="13320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036" name="Ink 1035">
                <a:extLst>
                  <a:ext uri="{FF2B5EF4-FFF2-40B4-BE49-F238E27FC236}">
                    <a16:creationId xmlns:a16="http://schemas.microsoft.com/office/drawing/2014/main" id="{FCEFE437-7A90-4AD3-AF5B-AFF856D8C379}"/>
                  </a:ext>
                </a:extLst>
              </p14:cNvPr>
              <p14:cNvContentPartPr/>
              <p14:nvPr/>
            </p14:nvContentPartPr>
            <p14:xfrm>
              <a:off x="2153273" y="737979"/>
              <a:ext cx="110880" cy="101880"/>
            </p14:xfrm>
          </p:contentPart>
        </mc:Choice>
        <mc:Fallback>
          <p:pic>
            <p:nvPicPr>
              <p:cNvPr id="1036" name="Ink 1035">
                <a:extLst>
                  <a:ext uri="{FF2B5EF4-FFF2-40B4-BE49-F238E27FC236}">
                    <a16:creationId xmlns:a16="http://schemas.microsoft.com/office/drawing/2014/main" id="{FCEFE437-7A90-4AD3-AF5B-AFF856D8C37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144273" y="728979"/>
                <a:ext cx="12852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053" name="Ink 1052">
                <a:extLst>
                  <a:ext uri="{FF2B5EF4-FFF2-40B4-BE49-F238E27FC236}">
                    <a16:creationId xmlns:a16="http://schemas.microsoft.com/office/drawing/2014/main" id="{8E8A1932-EE32-4C56-B861-9FB8A071DD3D}"/>
                  </a:ext>
                </a:extLst>
              </p14:cNvPr>
              <p14:cNvContentPartPr/>
              <p14:nvPr/>
            </p14:nvContentPartPr>
            <p14:xfrm>
              <a:off x="1622273" y="2030379"/>
              <a:ext cx="765000" cy="335160"/>
            </p14:xfrm>
          </p:contentPart>
        </mc:Choice>
        <mc:Fallback>
          <p:pic>
            <p:nvPicPr>
              <p:cNvPr id="1053" name="Ink 1052">
                <a:extLst>
                  <a:ext uri="{FF2B5EF4-FFF2-40B4-BE49-F238E27FC236}">
                    <a16:creationId xmlns:a16="http://schemas.microsoft.com/office/drawing/2014/main" id="{8E8A1932-EE32-4C56-B861-9FB8A071DD3D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586273" y="1958379"/>
                <a:ext cx="836640" cy="47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057" name="Ink 1056">
                <a:extLst>
                  <a:ext uri="{FF2B5EF4-FFF2-40B4-BE49-F238E27FC236}">
                    <a16:creationId xmlns:a16="http://schemas.microsoft.com/office/drawing/2014/main" id="{CF5EBD3F-9650-48EC-AF2A-619332AA4F61}"/>
                  </a:ext>
                </a:extLst>
              </p14:cNvPr>
              <p14:cNvContentPartPr/>
              <p14:nvPr/>
            </p14:nvContentPartPr>
            <p14:xfrm>
              <a:off x="1387193" y="2402979"/>
              <a:ext cx="1649160" cy="45360"/>
            </p14:xfrm>
          </p:contentPart>
        </mc:Choice>
        <mc:Fallback>
          <p:pic>
            <p:nvPicPr>
              <p:cNvPr id="1057" name="Ink 1056">
                <a:extLst>
                  <a:ext uri="{FF2B5EF4-FFF2-40B4-BE49-F238E27FC236}">
                    <a16:creationId xmlns:a16="http://schemas.microsoft.com/office/drawing/2014/main" id="{CF5EBD3F-9650-48EC-AF2A-619332AA4F61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351193" y="2330979"/>
                <a:ext cx="172080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058" name="Ink 1057">
                <a:extLst>
                  <a:ext uri="{FF2B5EF4-FFF2-40B4-BE49-F238E27FC236}">
                    <a16:creationId xmlns:a16="http://schemas.microsoft.com/office/drawing/2014/main" id="{84FD8862-91F4-493D-8CE5-04BE5F84546A}"/>
                  </a:ext>
                </a:extLst>
              </p14:cNvPr>
              <p14:cNvContentPartPr/>
              <p14:nvPr/>
            </p14:nvContentPartPr>
            <p14:xfrm>
              <a:off x="1270193" y="2489019"/>
              <a:ext cx="1844640" cy="262440"/>
            </p14:xfrm>
          </p:contentPart>
        </mc:Choice>
        <mc:Fallback>
          <p:pic>
            <p:nvPicPr>
              <p:cNvPr id="1058" name="Ink 1057">
                <a:extLst>
                  <a:ext uri="{FF2B5EF4-FFF2-40B4-BE49-F238E27FC236}">
                    <a16:creationId xmlns:a16="http://schemas.microsoft.com/office/drawing/2014/main" id="{84FD8862-91F4-493D-8CE5-04BE5F84546A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34193" y="2417019"/>
                <a:ext cx="1916280" cy="40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57F8FA26-3B37-4CE7-A8EC-0963BEC081A6}"/>
                  </a:ext>
                </a:extLst>
              </p14:cNvPr>
              <p14:cNvContentPartPr/>
              <p14:nvPr/>
            </p14:nvContentPartPr>
            <p14:xfrm>
              <a:off x="521393" y="2599179"/>
              <a:ext cx="117720" cy="97920"/>
            </p14:xfrm>
          </p:contentPart>
        </mc:Choice>
        <mc:Fallback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57F8FA26-3B37-4CE7-A8EC-0963BEC081A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12393" y="2590179"/>
                <a:ext cx="135360" cy="1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6878B934-E9B9-4BD5-B964-C79003A7E7DA}"/>
                  </a:ext>
                </a:extLst>
              </p14:cNvPr>
              <p14:cNvContentPartPr/>
              <p14:nvPr/>
            </p14:nvContentPartPr>
            <p14:xfrm>
              <a:off x="80393" y="2778459"/>
              <a:ext cx="842040" cy="916200"/>
            </p14:xfrm>
          </p:contentPart>
        </mc:Choice>
        <mc:Fallback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6878B934-E9B9-4BD5-B964-C79003A7E7DA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393" y="2769459"/>
                <a:ext cx="859680" cy="9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9098D2E7-0F1F-46F1-A94D-EBC200FF91D8}"/>
                  </a:ext>
                </a:extLst>
              </p14:cNvPr>
              <p14:cNvContentPartPr/>
              <p14:nvPr/>
            </p14:nvContentPartPr>
            <p14:xfrm>
              <a:off x="1101713" y="3084459"/>
              <a:ext cx="583200" cy="33696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9098D2E7-0F1F-46F1-A94D-EBC200FF91D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65713" y="3012459"/>
                <a:ext cx="65484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3B8808FE-C99E-4900-936C-66EACF4A2387}"/>
                  </a:ext>
                </a:extLst>
              </p14:cNvPr>
              <p14:cNvContentPartPr/>
              <p14:nvPr/>
            </p14:nvContentPartPr>
            <p14:xfrm>
              <a:off x="1216553" y="1492539"/>
              <a:ext cx="10135080" cy="3078360"/>
            </p14:xfrm>
          </p:contentPart>
        </mc:Choice>
        <mc:Fallback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3B8808FE-C99E-4900-936C-66EACF4A2387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07553" y="1483539"/>
                <a:ext cx="10152720" cy="309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8743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Bubble Sort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830E01-05CE-4522-88E0-8B3377A40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29" y="1080760"/>
            <a:ext cx="3743847" cy="46964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B1F687-3DD8-439A-AC17-C2391C29B8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7927" y="1080760"/>
            <a:ext cx="3715268" cy="37438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7B6DF6-90FC-4C3F-9A14-837890CE9D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0446" y="1080760"/>
            <a:ext cx="3972479" cy="29055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E977AC-FD7B-4D97-8AC1-4E06DFD011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0728" y="4682516"/>
            <a:ext cx="3991532" cy="202910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F03AFCE0-0477-4D10-8C46-480A4AD0F1C8}"/>
                  </a:ext>
                </a:extLst>
              </p14:cNvPr>
              <p14:cNvContentPartPr/>
              <p14:nvPr/>
            </p14:nvContentPartPr>
            <p14:xfrm>
              <a:off x="1810913" y="1943619"/>
              <a:ext cx="355320" cy="10850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F03AFCE0-0477-4D10-8C46-480A4AD0F1C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74913" y="1871619"/>
                <a:ext cx="426960" cy="122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85E286D4-0F12-4B2F-BAF7-9A76A355FDA2}"/>
                  </a:ext>
                </a:extLst>
              </p14:cNvPr>
              <p14:cNvContentPartPr/>
              <p14:nvPr/>
            </p14:nvContentPartPr>
            <p14:xfrm>
              <a:off x="2383673" y="2823099"/>
              <a:ext cx="355320" cy="102780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85E286D4-0F12-4B2F-BAF7-9A76A355FDA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347673" y="2751099"/>
                <a:ext cx="426960" cy="11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3E85A6A9-8BEC-4544-AE36-B9BC4C444E35}"/>
                  </a:ext>
                </a:extLst>
              </p14:cNvPr>
              <p14:cNvContentPartPr/>
              <p14:nvPr/>
            </p14:nvContentPartPr>
            <p14:xfrm>
              <a:off x="2946353" y="3719139"/>
              <a:ext cx="365040" cy="76788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3E85A6A9-8BEC-4544-AE36-B9BC4C444E3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910353" y="3647139"/>
                <a:ext cx="436680" cy="9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693F6987-87F0-498E-9CB5-011530CDD83E}"/>
                  </a:ext>
                </a:extLst>
              </p14:cNvPr>
              <p14:cNvContentPartPr/>
              <p14:nvPr/>
            </p14:nvContentPartPr>
            <p14:xfrm>
              <a:off x="2962553" y="3673779"/>
              <a:ext cx="348840" cy="9291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693F6987-87F0-498E-9CB5-011530CDD83E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926553" y="3601779"/>
                <a:ext cx="420480" cy="10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4647A6E4-2662-4655-AC33-28DC1CC56AFE}"/>
                  </a:ext>
                </a:extLst>
              </p14:cNvPr>
              <p14:cNvContentPartPr/>
              <p14:nvPr/>
            </p14:nvContentPartPr>
            <p14:xfrm>
              <a:off x="3428033" y="4486299"/>
              <a:ext cx="393840" cy="11397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4647A6E4-2662-4655-AC33-28DC1CC56AF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392033" y="4414299"/>
                <a:ext cx="465480" cy="12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B3047CE-B2F5-4A09-895E-C180792EA5A5}"/>
                  </a:ext>
                </a:extLst>
              </p14:cNvPr>
              <p14:cNvContentPartPr/>
              <p14:nvPr/>
            </p14:nvContentPartPr>
            <p14:xfrm>
              <a:off x="3487073" y="5208819"/>
              <a:ext cx="393840" cy="3765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B3047CE-B2F5-4A09-895E-C180792EA5A5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451073" y="5136819"/>
                <a:ext cx="465480" cy="5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255C4DB7-AAEA-410C-9577-4A9936A7EF36}"/>
                  </a:ext>
                </a:extLst>
              </p14:cNvPr>
              <p14:cNvContentPartPr/>
              <p14:nvPr/>
            </p14:nvContentPartPr>
            <p14:xfrm>
              <a:off x="1378193" y="1528899"/>
              <a:ext cx="709200" cy="35820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255C4DB7-AAEA-410C-9577-4A9936A7EF36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369193" y="1519899"/>
                <a:ext cx="72684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78703A59-522B-4398-B253-3547DF86CA58}"/>
                  </a:ext>
                </a:extLst>
              </p14:cNvPr>
              <p14:cNvContentPartPr/>
              <p14:nvPr/>
            </p14:nvContentPartPr>
            <p14:xfrm>
              <a:off x="2054993" y="2409099"/>
              <a:ext cx="555120" cy="24444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78703A59-522B-4398-B253-3547DF86CA58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045993" y="2400099"/>
                <a:ext cx="57276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64597A97-41A1-457B-B542-72C0B02DCDD4}"/>
                  </a:ext>
                </a:extLst>
              </p14:cNvPr>
              <p14:cNvContentPartPr/>
              <p14:nvPr/>
            </p14:nvContentPartPr>
            <p14:xfrm>
              <a:off x="2293313" y="3314499"/>
              <a:ext cx="663120" cy="58572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64597A97-41A1-457B-B542-72C0B02DCDD4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284313" y="3305499"/>
                <a:ext cx="680760" cy="60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AE7EEBF-662B-45F0-8642-D469285CF344}"/>
                  </a:ext>
                </a:extLst>
              </p14:cNvPr>
              <p14:cNvContentPartPr/>
              <p14:nvPr/>
            </p14:nvContentPartPr>
            <p14:xfrm>
              <a:off x="2910353" y="4204059"/>
              <a:ext cx="744840" cy="54972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AE7EEBF-662B-45F0-8642-D469285CF344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901353" y="4195059"/>
                <a:ext cx="762480" cy="56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CF0C0172-2B2A-4DB6-9699-A66594AE8139}"/>
                  </a:ext>
                </a:extLst>
              </p14:cNvPr>
              <p14:cNvContentPartPr/>
              <p14:nvPr/>
            </p14:nvContentPartPr>
            <p14:xfrm>
              <a:off x="3574553" y="5191179"/>
              <a:ext cx="369360" cy="41976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CF0C0172-2B2A-4DB6-9699-A66594AE8139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565553" y="5182179"/>
                <a:ext cx="38700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1635F69A-2209-4DFD-AE40-816A6361B5BF}"/>
                  </a:ext>
                </a:extLst>
              </p14:cNvPr>
              <p14:cNvContentPartPr/>
              <p14:nvPr/>
            </p14:nvContentPartPr>
            <p14:xfrm>
              <a:off x="691313" y="6114939"/>
              <a:ext cx="1199880" cy="57816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1635F69A-2209-4DFD-AE40-816A6361B5BF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82313" y="6105939"/>
                <a:ext cx="1217520" cy="59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61754660-6FC9-4D44-AA04-595C604265F7}"/>
                  </a:ext>
                </a:extLst>
              </p14:cNvPr>
              <p14:cNvContentPartPr/>
              <p14:nvPr/>
            </p14:nvContentPartPr>
            <p14:xfrm>
              <a:off x="2221673" y="5977419"/>
              <a:ext cx="1827000" cy="58428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61754660-6FC9-4D44-AA04-595C604265F7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212673" y="5968419"/>
                <a:ext cx="1844640" cy="60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8524E424-00F3-40F4-BAF7-A799CAFD8BF2}"/>
                  </a:ext>
                </a:extLst>
              </p14:cNvPr>
              <p14:cNvContentPartPr/>
              <p14:nvPr/>
            </p14:nvContentPartPr>
            <p14:xfrm>
              <a:off x="5524673" y="6177939"/>
              <a:ext cx="122040" cy="13356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8524E424-00F3-40F4-BAF7-A799CAFD8BF2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5515673" y="6168939"/>
                <a:ext cx="13968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2E649ED5-2550-43A6-8C12-303F8E356B21}"/>
                  </a:ext>
                </a:extLst>
              </p14:cNvPr>
              <p14:cNvContentPartPr/>
              <p14:nvPr/>
            </p14:nvContentPartPr>
            <p14:xfrm>
              <a:off x="5419553" y="6022059"/>
              <a:ext cx="122400" cy="8028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2E649ED5-2550-43A6-8C12-303F8E356B21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410553" y="6013059"/>
                <a:ext cx="14004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B1314C02-9972-4474-8078-8271B11B1EB5}"/>
                  </a:ext>
                </a:extLst>
              </p14:cNvPr>
              <p14:cNvContentPartPr/>
              <p14:nvPr/>
            </p14:nvContentPartPr>
            <p14:xfrm>
              <a:off x="4276553" y="5972019"/>
              <a:ext cx="851760" cy="34488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B1314C02-9972-4474-8078-8271B11B1EB5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267553" y="5963019"/>
                <a:ext cx="86940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810A7361-7DCA-47AF-9A4A-A18294D7900B}"/>
                  </a:ext>
                </a:extLst>
              </p14:cNvPr>
              <p14:cNvContentPartPr/>
              <p14:nvPr/>
            </p14:nvContentPartPr>
            <p14:xfrm>
              <a:off x="5962793" y="5980299"/>
              <a:ext cx="2300400" cy="77400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810A7361-7DCA-47AF-9A4A-A18294D7900B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953793" y="5971299"/>
                <a:ext cx="2318040" cy="79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8CAD2CCB-E983-4D31-A3F6-48C82E5853E2}"/>
                  </a:ext>
                </a:extLst>
              </p14:cNvPr>
              <p14:cNvContentPartPr/>
              <p14:nvPr/>
            </p14:nvContentPartPr>
            <p14:xfrm>
              <a:off x="5780633" y="2620059"/>
              <a:ext cx="433440" cy="38268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8CAD2CCB-E983-4D31-A3F6-48C82E5853E2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5771633" y="2611059"/>
                <a:ext cx="451080" cy="40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544F03E3-02F8-42D2-A493-9478AD97CFC8}"/>
                  </a:ext>
                </a:extLst>
              </p14:cNvPr>
              <p14:cNvContentPartPr/>
              <p14:nvPr/>
            </p14:nvContentPartPr>
            <p14:xfrm>
              <a:off x="6180593" y="3443379"/>
              <a:ext cx="550800" cy="45936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544F03E3-02F8-42D2-A493-9478AD97CFC8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6171593" y="3434379"/>
                <a:ext cx="568440" cy="47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D8E0049B-F7D7-43ED-8664-5BA62762E27B}"/>
                  </a:ext>
                </a:extLst>
              </p14:cNvPr>
              <p14:cNvContentPartPr/>
              <p14:nvPr/>
            </p14:nvContentPartPr>
            <p14:xfrm>
              <a:off x="1347953" y="482061"/>
              <a:ext cx="1982160" cy="57924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D8E0049B-F7D7-43ED-8664-5BA62762E27B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1338953" y="473061"/>
                <a:ext cx="1999800" cy="59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CA808A0C-A6C2-4918-A153-52301C9F55D4}"/>
                  </a:ext>
                </a:extLst>
              </p14:cNvPr>
              <p14:cNvContentPartPr/>
              <p14:nvPr/>
            </p14:nvContentPartPr>
            <p14:xfrm>
              <a:off x="5485433" y="384501"/>
              <a:ext cx="116280" cy="38844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CA808A0C-A6C2-4918-A153-52301C9F55D4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5476433" y="375501"/>
                <a:ext cx="133920" cy="40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1BBB9B08-5013-450D-A736-7E5095660B70}"/>
                  </a:ext>
                </a:extLst>
              </p14:cNvPr>
              <p14:cNvContentPartPr/>
              <p14:nvPr/>
            </p14:nvContentPartPr>
            <p14:xfrm>
              <a:off x="5769473" y="576021"/>
              <a:ext cx="178560" cy="14292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1BBB9B08-5013-450D-A736-7E5095660B70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5760473" y="567021"/>
                <a:ext cx="19620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0E3F68EF-A387-4FF7-9E96-7BF30CEEC74D}"/>
                  </a:ext>
                </a:extLst>
              </p14:cNvPr>
              <p14:cNvContentPartPr/>
              <p14:nvPr/>
            </p14:nvContentPartPr>
            <p14:xfrm>
              <a:off x="6117953" y="261381"/>
              <a:ext cx="1315080" cy="54108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0E3F68EF-A387-4FF7-9E96-7BF30CEEC74D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108953" y="252381"/>
                <a:ext cx="1332720" cy="55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89956878-95E0-41BA-8A1B-5616594F04FA}"/>
                  </a:ext>
                </a:extLst>
              </p14:cNvPr>
              <p14:cNvContentPartPr/>
              <p14:nvPr/>
            </p14:nvContentPartPr>
            <p14:xfrm>
              <a:off x="6166193" y="4156179"/>
              <a:ext cx="1673280" cy="1505202"/>
            </p14:xfrm>
          </p:contentPart>
        </mc:Choice>
        <mc:Fallback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89956878-95E0-41BA-8A1B-5616594F04FA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6157193" y="4147179"/>
                <a:ext cx="1690920" cy="152284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2901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38;p11">
            <a:extLst>
              <a:ext uri="{FF2B5EF4-FFF2-40B4-BE49-F238E27FC236}">
                <a16:creationId xmlns:a16="http://schemas.microsoft.com/office/drawing/2014/main" id="{EA411D40-9821-468F-B579-7FCF7892CCC8}"/>
              </a:ext>
            </a:extLst>
          </p:cNvPr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Bubble Sort</a:t>
            </a:r>
            <a:endParaRPr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D3E8557C-75E3-4340-976A-9F9D18DA6DBE}"/>
                  </a:ext>
                </a:extLst>
              </p14:cNvPr>
              <p14:cNvContentPartPr/>
              <p14:nvPr/>
            </p14:nvContentPartPr>
            <p14:xfrm>
              <a:off x="3660953" y="2339301"/>
              <a:ext cx="730080" cy="15264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D3E8557C-75E3-4340-976A-9F9D18DA6DB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51953" y="2330301"/>
                <a:ext cx="747720" cy="1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5A41D191-818D-4FA4-8ECC-7DC45785496A}"/>
                  </a:ext>
                </a:extLst>
              </p14:cNvPr>
              <p14:cNvContentPartPr/>
              <p14:nvPr/>
            </p14:nvContentPartPr>
            <p14:xfrm>
              <a:off x="825953" y="-36339"/>
              <a:ext cx="5940360" cy="227880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5A41D191-818D-4FA4-8ECC-7DC45785496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6953" y="-45339"/>
                <a:ext cx="5958000" cy="229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F8E63A7C-AFB8-476F-B9A5-6A58195C0BA4}"/>
                  </a:ext>
                </a:extLst>
              </p14:cNvPr>
              <p14:cNvContentPartPr/>
              <p14:nvPr/>
            </p14:nvContentPartPr>
            <p14:xfrm>
              <a:off x="7079513" y="391341"/>
              <a:ext cx="4820760" cy="166500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F8E63A7C-AFB8-476F-B9A5-6A58195C0BA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70513" y="382341"/>
                <a:ext cx="4838400" cy="168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F2C8CCDF-9CEC-4AFF-92F0-5366A20416D7}"/>
                  </a:ext>
                </a:extLst>
              </p14:cNvPr>
              <p14:cNvContentPartPr/>
              <p14:nvPr/>
            </p14:nvContentPartPr>
            <p14:xfrm>
              <a:off x="9963113" y="1304301"/>
              <a:ext cx="1874160" cy="5781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F2C8CCDF-9CEC-4AFF-92F0-5366A20416D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927113" y="1232301"/>
                <a:ext cx="1945800" cy="72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2B327CB5-C835-4D1C-A441-C57BDA2E3CAE}"/>
                  </a:ext>
                </a:extLst>
              </p14:cNvPr>
              <p14:cNvContentPartPr/>
              <p14:nvPr/>
            </p14:nvContentPartPr>
            <p14:xfrm>
              <a:off x="8393" y="2719101"/>
              <a:ext cx="11715840" cy="3623040"/>
            </p14:xfrm>
          </p:contentPart>
        </mc:Choice>
        <mc:Fallback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2B327CB5-C835-4D1C-A441-C57BDA2E3CA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607" y="2710101"/>
                <a:ext cx="11733480" cy="364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3479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80861"/>
            <a:ext cx="10363200" cy="1451339"/>
          </a:xfrm>
        </p:spPr>
        <p:txBody>
          <a:bodyPr lIns="121917" tIns="60958" rIns="121917" bIns="60958">
            <a:noAutofit/>
          </a:bodyPr>
          <a:lstStyle/>
          <a:p>
            <a:pPr algn="ctr"/>
            <a:r>
              <a:rPr lang="en-IN" sz="8000" dirty="0">
                <a:solidFill>
                  <a:schemeClr val="tx1"/>
                </a:solidFill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64340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"/>
          <p:cNvSpPr txBox="1"/>
          <p:nvPr/>
        </p:nvSpPr>
        <p:spPr>
          <a:xfrm>
            <a:off x="299545" y="130628"/>
            <a:ext cx="537448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i="0" u="none" strike="noStrike" cap="none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dirty="0"/>
          </a:p>
        </p:txBody>
      </p:sp>
      <p:sp>
        <p:nvSpPr>
          <p:cNvPr id="183" name="Google Shape;183;p2"/>
          <p:cNvSpPr txBox="1"/>
          <p:nvPr/>
        </p:nvSpPr>
        <p:spPr>
          <a:xfrm>
            <a:off x="418298" y="1083332"/>
            <a:ext cx="9443545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Problem on Matrix</a:t>
            </a:r>
          </a:p>
          <a:p>
            <a:pPr marL="857250" marR="0" lvl="0" indent="-857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IN" sz="3200" dirty="0">
                <a:solidFill>
                  <a:schemeClr val="dk1"/>
                </a:solidFill>
                <a:latin typeface="Arial" pitchFamily="34" charset="0"/>
                <a:ea typeface="Montserrat"/>
                <a:cs typeface="Arial" pitchFamily="34" charset="0"/>
                <a:sym typeface="Montserrat"/>
              </a:rPr>
              <a:t>Sorting – Bubble, Insertion, Selection</a:t>
            </a:r>
          </a:p>
        </p:txBody>
      </p:sp>
    </p:spTree>
    <p:extLst>
      <p:ext uri="{BB962C8B-B14F-4D97-AF65-F5344CB8AC3E}">
        <p14:creationId xmlns:p14="http://schemas.microsoft.com/office/powerpoint/2010/main" val="1290883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Set Matrix Zeroes Problem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AA9386-F951-44D1-A0C8-59C2F5084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44" y="652558"/>
            <a:ext cx="6639852" cy="264832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8B245F22-6B48-4DA5-A731-94C2F037170D}"/>
                  </a:ext>
                </a:extLst>
              </p14:cNvPr>
              <p14:cNvContentPartPr/>
              <p14:nvPr/>
            </p14:nvContentPartPr>
            <p14:xfrm>
              <a:off x="514913" y="832701"/>
              <a:ext cx="2121480" cy="688680"/>
            </p14:xfrm>
          </p:contentPart>
        </mc:Choice>
        <mc:Fallback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8B245F22-6B48-4DA5-A731-94C2F037170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5913" y="823701"/>
                <a:ext cx="2139120" cy="70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516782D0-39E9-48E9-AB3A-56FD97587F03}"/>
                  </a:ext>
                </a:extLst>
              </p14:cNvPr>
              <p14:cNvContentPartPr/>
              <p14:nvPr/>
            </p14:nvContentPartPr>
            <p14:xfrm>
              <a:off x="558473" y="1694901"/>
              <a:ext cx="2094120" cy="596520"/>
            </p14:xfrm>
          </p:contentPart>
        </mc:Choice>
        <mc:Fallback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516782D0-39E9-48E9-AB3A-56FD97587F0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9473" y="1685901"/>
                <a:ext cx="2111760" cy="61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67" name="Ink 266">
                <a:extLst>
                  <a:ext uri="{FF2B5EF4-FFF2-40B4-BE49-F238E27FC236}">
                    <a16:creationId xmlns:a16="http://schemas.microsoft.com/office/drawing/2014/main" id="{2A6D1EE1-B7B8-44FF-BECE-2B10CFF62A22}"/>
                  </a:ext>
                </a:extLst>
              </p14:cNvPr>
              <p14:cNvContentPartPr/>
              <p14:nvPr/>
            </p14:nvContentPartPr>
            <p14:xfrm>
              <a:off x="121793" y="3025101"/>
              <a:ext cx="8716320" cy="2916000"/>
            </p14:xfrm>
          </p:contentPart>
        </mc:Choice>
        <mc:Fallback>
          <p:pic>
            <p:nvPicPr>
              <p:cNvPr id="267" name="Ink 266">
                <a:extLst>
                  <a:ext uri="{FF2B5EF4-FFF2-40B4-BE49-F238E27FC236}">
                    <a16:creationId xmlns:a16="http://schemas.microsoft.com/office/drawing/2014/main" id="{2A6D1EE1-B7B8-44FF-BECE-2B10CFF62A2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2793" y="3016101"/>
                <a:ext cx="8733960" cy="29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77" name="Ink 276">
                <a:extLst>
                  <a:ext uri="{FF2B5EF4-FFF2-40B4-BE49-F238E27FC236}">
                    <a16:creationId xmlns:a16="http://schemas.microsoft.com/office/drawing/2014/main" id="{BC6CCEB8-9B5A-4190-8BA9-6AC0778E97CA}"/>
                  </a:ext>
                </a:extLst>
              </p14:cNvPr>
              <p14:cNvContentPartPr/>
              <p14:nvPr/>
            </p14:nvContentPartPr>
            <p14:xfrm>
              <a:off x="9038633" y="4299861"/>
              <a:ext cx="1722600" cy="721080"/>
            </p14:xfrm>
          </p:contentPart>
        </mc:Choice>
        <mc:Fallback>
          <p:pic>
            <p:nvPicPr>
              <p:cNvPr id="277" name="Ink 276">
                <a:extLst>
                  <a:ext uri="{FF2B5EF4-FFF2-40B4-BE49-F238E27FC236}">
                    <a16:creationId xmlns:a16="http://schemas.microsoft.com/office/drawing/2014/main" id="{BC6CCEB8-9B5A-4190-8BA9-6AC0778E97C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29633" y="4290861"/>
                <a:ext cx="1740240" cy="73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38" name="Ink 337">
                <a:extLst>
                  <a:ext uri="{FF2B5EF4-FFF2-40B4-BE49-F238E27FC236}">
                    <a16:creationId xmlns:a16="http://schemas.microsoft.com/office/drawing/2014/main" id="{41A79CAE-1C6A-486D-85F3-9DCBA1F465C9}"/>
                  </a:ext>
                </a:extLst>
              </p14:cNvPr>
              <p14:cNvContentPartPr/>
              <p14:nvPr/>
            </p14:nvContentPartPr>
            <p14:xfrm>
              <a:off x="7845593" y="2345061"/>
              <a:ext cx="2616840" cy="475560"/>
            </p14:xfrm>
          </p:contentPart>
        </mc:Choice>
        <mc:Fallback>
          <p:pic>
            <p:nvPicPr>
              <p:cNvPr id="338" name="Ink 337">
                <a:extLst>
                  <a:ext uri="{FF2B5EF4-FFF2-40B4-BE49-F238E27FC236}">
                    <a16:creationId xmlns:a16="http://schemas.microsoft.com/office/drawing/2014/main" id="{41A79CAE-1C6A-486D-85F3-9DCBA1F465C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836593" y="2336061"/>
                <a:ext cx="2634480" cy="49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39" name="Ink 338">
                <a:extLst>
                  <a:ext uri="{FF2B5EF4-FFF2-40B4-BE49-F238E27FC236}">
                    <a16:creationId xmlns:a16="http://schemas.microsoft.com/office/drawing/2014/main" id="{58431155-930E-4584-A541-12E6520356CE}"/>
                  </a:ext>
                </a:extLst>
              </p14:cNvPr>
              <p14:cNvContentPartPr/>
              <p14:nvPr/>
            </p14:nvContentPartPr>
            <p14:xfrm>
              <a:off x="7493153" y="246621"/>
              <a:ext cx="4011480" cy="1821600"/>
            </p14:xfrm>
          </p:contentPart>
        </mc:Choice>
        <mc:Fallback>
          <p:pic>
            <p:nvPicPr>
              <p:cNvPr id="339" name="Ink 338">
                <a:extLst>
                  <a:ext uri="{FF2B5EF4-FFF2-40B4-BE49-F238E27FC236}">
                    <a16:creationId xmlns:a16="http://schemas.microsoft.com/office/drawing/2014/main" id="{58431155-930E-4584-A541-12E6520356CE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84153" y="237621"/>
                <a:ext cx="4029120" cy="183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9281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Set Matrix Zeroes Problem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AA9386-F951-44D1-A0C8-59C2F5084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44" y="652558"/>
            <a:ext cx="6639852" cy="264832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40A32EE-0D93-408F-BF45-29DCFEF8EA9F}"/>
                  </a:ext>
                </a:extLst>
              </p14:cNvPr>
              <p14:cNvContentPartPr/>
              <p14:nvPr/>
            </p14:nvContentPartPr>
            <p14:xfrm>
              <a:off x="2159753" y="1433901"/>
              <a:ext cx="410400" cy="57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40A32EE-0D93-408F-BF45-29DCFEF8EA9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50753" y="1424901"/>
                <a:ext cx="42804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F8FA2F8-7076-419E-A6A2-1785B63C8286}"/>
                  </a:ext>
                </a:extLst>
              </p14:cNvPr>
              <p14:cNvContentPartPr/>
              <p14:nvPr/>
            </p14:nvContentPartPr>
            <p14:xfrm>
              <a:off x="580793" y="1394301"/>
              <a:ext cx="1162080" cy="244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F8FA2F8-7076-419E-A6A2-1785B63C828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1793" y="1385301"/>
                <a:ext cx="11797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4F7D80CE-F3E5-4489-893C-B63520573333}"/>
                  </a:ext>
                </a:extLst>
              </p14:cNvPr>
              <p14:cNvContentPartPr/>
              <p14:nvPr/>
            </p14:nvContentPartPr>
            <p14:xfrm>
              <a:off x="625793" y="2184141"/>
              <a:ext cx="328320" cy="126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4F7D80CE-F3E5-4489-893C-B6352057333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6793" y="2175141"/>
                <a:ext cx="34596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EE7BF45-644A-4379-9C2D-B2D4BFFD87B9}"/>
                  </a:ext>
                </a:extLst>
              </p14:cNvPr>
              <p14:cNvContentPartPr/>
              <p14:nvPr/>
            </p14:nvContentPartPr>
            <p14:xfrm>
              <a:off x="259313" y="3930861"/>
              <a:ext cx="1145880" cy="3531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EE7BF45-644A-4379-9C2D-B2D4BFFD87B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0313" y="3921861"/>
                <a:ext cx="116352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B1E0D57-11B8-47E8-AD96-4617F7CA1C8A}"/>
                  </a:ext>
                </a:extLst>
              </p14:cNvPr>
              <p14:cNvContentPartPr/>
              <p14:nvPr/>
            </p14:nvContentPartPr>
            <p14:xfrm>
              <a:off x="294593" y="4679301"/>
              <a:ext cx="1061280" cy="2887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5B1E0D57-11B8-47E8-AD96-4617F7CA1C8A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5593" y="4670301"/>
                <a:ext cx="1078920" cy="30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7A1A470-6322-4E1B-8282-3D6E5941F8B4}"/>
                  </a:ext>
                </a:extLst>
              </p14:cNvPr>
              <p14:cNvContentPartPr/>
              <p14:nvPr/>
            </p14:nvContentPartPr>
            <p14:xfrm>
              <a:off x="1611113" y="4008261"/>
              <a:ext cx="352080" cy="26784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7A1A470-6322-4E1B-8282-3D6E5941F8B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02113" y="3999261"/>
                <a:ext cx="3697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2D566118-85F0-4ABA-B0C3-A7FC7179EA19}"/>
                  </a:ext>
                </a:extLst>
              </p14:cNvPr>
              <p14:cNvContentPartPr/>
              <p14:nvPr/>
            </p14:nvContentPartPr>
            <p14:xfrm>
              <a:off x="1628753" y="4759581"/>
              <a:ext cx="379080" cy="39132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2D566118-85F0-4ABA-B0C3-A7FC7179EA1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619753" y="4750581"/>
                <a:ext cx="396720" cy="4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06CF3FE1-B367-40A9-88BC-A825B6587E60}"/>
                  </a:ext>
                </a:extLst>
              </p14:cNvPr>
              <p14:cNvContentPartPr/>
              <p14:nvPr/>
            </p14:nvContentPartPr>
            <p14:xfrm>
              <a:off x="2180273" y="2209341"/>
              <a:ext cx="549000" cy="291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06CF3FE1-B367-40A9-88BC-A825B6587E6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71273" y="2200341"/>
                <a:ext cx="56664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A40E168C-6AE6-4B9C-A7A6-C0BC6ABEED08}"/>
                  </a:ext>
                </a:extLst>
              </p14:cNvPr>
              <p14:cNvContentPartPr/>
              <p14:nvPr/>
            </p14:nvContentPartPr>
            <p14:xfrm>
              <a:off x="741713" y="3017181"/>
              <a:ext cx="394560" cy="900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A40E168C-6AE6-4B9C-A7A6-C0BC6ABEED0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32713" y="3008181"/>
                <a:ext cx="41220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4CBED2-A764-45A8-99C6-78DE7C59BA1C}"/>
                  </a:ext>
                </a:extLst>
              </p14:cNvPr>
              <p14:cNvContentPartPr/>
              <p14:nvPr/>
            </p14:nvContentPartPr>
            <p14:xfrm>
              <a:off x="1497353" y="2992701"/>
              <a:ext cx="518760" cy="5292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4CBED2-A764-45A8-99C6-78DE7C59BA1C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488353" y="2983701"/>
                <a:ext cx="53640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FFF2303D-81FB-4AAD-9B9C-2EE6BE71B982}"/>
                  </a:ext>
                </a:extLst>
              </p14:cNvPr>
              <p14:cNvContentPartPr/>
              <p14:nvPr/>
            </p14:nvContentPartPr>
            <p14:xfrm>
              <a:off x="2273153" y="2984421"/>
              <a:ext cx="321840" cy="104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FFF2303D-81FB-4AAD-9B9C-2EE6BE71B98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264153" y="2975421"/>
                <a:ext cx="33948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ED67B623-C283-4D8D-831B-F2BF7A844547}"/>
                  </a:ext>
                </a:extLst>
              </p14:cNvPr>
              <p14:cNvContentPartPr/>
              <p14:nvPr/>
            </p14:nvContentPartPr>
            <p14:xfrm>
              <a:off x="160313" y="4542501"/>
              <a:ext cx="2396160" cy="6768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ED67B623-C283-4D8D-831B-F2BF7A844547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51313" y="4533501"/>
                <a:ext cx="241380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9264BED-955B-41C7-AB3F-85869433E309}"/>
                  </a:ext>
                </a:extLst>
              </p14:cNvPr>
              <p14:cNvContentPartPr/>
              <p14:nvPr/>
            </p14:nvContentPartPr>
            <p14:xfrm>
              <a:off x="328433" y="5265021"/>
              <a:ext cx="1693800" cy="453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9264BED-955B-41C7-AB3F-85869433E309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19433" y="5256021"/>
                <a:ext cx="1711440" cy="6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749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Set Matrix Zeroes Problem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73ECB4-CDF3-4511-8547-B8ED9556B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44" y="678079"/>
            <a:ext cx="6725589" cy="223868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81C975FD-DC9B-4317-8DF0-4849BC6952E7}"/>
                  </a:ext>
                </a:extLst>
              </p14:cNvPr>
              <p14:cNvContentPartPr/>
              <p14:nvPr/>
            </p14:nvContentPartPr>
            <p14:xfrm>
              <a:off x="104513" y="608781"/>
              <a:ext cx="11368800" cy="5784840"/>
            </p14:xfrm>
          </p:contentPart>
        </mc:Choice>
        <mc:Fallback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81C975FD-DC9B-4317-8DF0-4849BC6952E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513" y="599781"/>
                <a:ext cx="11386440" cy="58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F5AF3796-6F3D-45C4-8501-AC4959C40BC8}"/>
                  </a:ext>
                </a:extLst>
              </p14:cNvPr>
              <p14:cNvContentPartPr/>
              <p14:nvPr/>
            </p14:nvContentPartPr>
            <p14:xfrm>
              <a:off x="5542313" y="2781741"/>
              <a:ext cx="2020320" cy="29124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F5AF3796-6F3D-45C4-8501-AC4959C40BC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6313" y="2709741"/>
                <a:ext cx="2091960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C994416D-419E-498F-B4E2-D9E9469D75DE}"/>
                  </a:ext>
                </a:extLst>
              </p14:cNvPr>
              <p14:cNvContentPartPr/>
              <p14:nvPr/>
            </p14:nvContentPartPr>
            <p14:xfrm>
              <a:off x="6231713" y="3249381"/>
              <a:ext cx="1220760" cy="1491120"/>
            </p14:xfrm>
          </p:contentPart>
        </mc:Choice>
        <mc:Fallback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C994416D-419E-498F-B4E2-D9E9469D75D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95713" y="3177381"/>
                <a:ext cx="1292400" cy="163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748BB112-BB61-46F4-9AA3-058C5E88BF93}"/>
                  </a:ext>
                </a:extLst>
              </p14:cNvPr>
              <p14:cNvContentPartPr/>
              <p14:nvPr/>
            </p14:nvContentPartPr>
            <p14:xfrm>
              <a:off x="7103273" y="5002221"/>
              <a:ext cx="1769400" cy="594000"/>
            </p14:xfrm>
          </p:contentPart>
        </mc:Choice>
        <mc:Fallback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748BB112-BB61-46F4-9AA3-058C5E88BF9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67273" y="4930221"/>
                <a:ext cx="1841040" cy="73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71A6956B-C3DE-4FEF-91E4-8FB134C533FB}"/>
                  </a:ext>
                </a:extLst>
              </p14:cNvPr>
              <p14:cNvContentPartPr/>
              <p14:nvPr/>
            </p14:nvContentPartPr>
            <p14:xfrm>
              <a:off x="7079153" y="4888101"/>
              <a:ext cx="1972440" cy="302760"/>
            </p14:xfrm>
          </p:contentPart>
        </mc:Choice>
        <mc:Fallback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71A6956B-C3DE-4FEF-91E4-8FB134C533FB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43153" y="4816101"/>
                <a:ext cx="2044080" cy="4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C6EF36AB-A030-488B-BAC3-A6ECDE8F8762}"/>
                  </a:ext>
                </a:extLst>
              </p14:cNvPr>
              <p14:cNvContentPartPr/>
              <p14:nvPr/>
            </p14:nvContentPartPr>
            <p14:xfrm>
              <a:off x="6896993" y="4843461"/>
              <a:ext cx="2080080" cy="708120"/>
            </p14:xfrm>
          </p:contentPart>
        </mc:Choice>
        <mc:Fallback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C6EF36AB-A030-488B-BAC3-A6ECDE8F876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60993" y="4771461"/>
                <a:ext cx="2151720" cy="85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1887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Set Matrix Zeroes Problem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73ECB4-CDF3-4511-8547-B8ED9556B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44" y="678079"/>
            <a:ext cx="6725589" cy="223868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81C975FD-DC9B-4317-8DF0-4849BC6952E7}"/>
                  </a:ext>
                </a:extLst>
              </p14:cNvPr>
              <p14:cNvContentPartPr/>
              <p14:nvPr/>
            </p14:nvContentPartPr>
            <p14:xfrm>
              <a:off x="104513" y="608781"/>
              <a:ext cx="11368800" cy="5784840"/>
            </p14:xfrm>
          </p:contentPart>
        </mc:Choice>
        <mc:Fallback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81C975FD-DC9B-4317-8DF0-4849BC6952E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513" y="599781"/>
                <a:ext cx="11386440" cy="58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F5AF3796-6F3D-45C4-8501-AC4959C40BC8}"/>
                  </a:ext>
                </a:extLst>
              </p14:cNvPr>
              <p14:cNvContentPartPr/>
              <p14:nvPr/>
            </p14:nvContentPartPr>
            <p14:xfrm>
              <a:off x="5542313" y="2781741"/>
              <a:ext cx="2020320" cy="29124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F5AF3796-6F3D-45C4-8501-AC4959C40BC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6313" y="2709741"/>
                <a:ext cx="2091960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C994416D-419E-498F-B4E2-D9E9469D75DE}"/>
                  </a:ext>
                </a:extLst>
              </p14:cNvPr>
              <p14:cNvContentPartPr/>
              <p14:nvPr/>
            </p14:nvContentPartPr>
            <p14:xfrm>
              <a:off x="6231713" y="3249381"/>
              <a:ext cx="1220760" cy="1491120"/>
            </p14:xfrm>
          </p:contentPart>
        </mc:Choice>
        <mc:Fallback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C994416D-419E-498F-B4E2-D9E9469D75D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95713" y="3177381"/>
                <a:ext cx="1292400" cy="163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748BB112-BB61-46F4-9AA3-058C5E88BF93}"/>
                  </a:ext>
                </a:extLst>
              </p14:cNvPr>
              <p14:cNvContentPartPr/>
              <p14:nvPr/>
            </p14:nvContentPartPr>
            <p14:xfrm>
              <a:off x="7103273" y="5002221"/>
              <a:ext cx="1769400" cy="594000"/>
            </p14:xfrm>
          </p:contentPart>
        </mc:Choice>
        <mc:Fallback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748BB112-BB61-46F4-9AA3-058C5E88BF9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67273" y="4930221"/>
                <a:ext cx="1841040" cy="73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71A6956B-C3DE-4FEF-91E4-8FB134C533FB}"/>
                  </a:ext>
                </a:extLst>
              </p14:cNvPr>
              <p14:cNvContentPartPr/>
              <p14:nvPr/>
            </p14:nvContentPartPr>
            <p14:xfrm>
              <a:off x="7079153" y="4888101"/>
              <a:ext cx="1972440" cy="302760"/>
            </p14:xfrm>
          </p:contentPart>
        </mc:Choice>
        <mc:Fallback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71A6956B-C3DE-4FEF-91E4-8FB134C533FB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43153" y="4816101"/>
                <a:ext cx="2044080" cy="4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C6EF36AB-A030-488B-BAC3-A6ECDE8F8762}"/>
                  </a:ext>
                </a:extLst>
              </p14:cNvPr>
              <p14:cNvContentPartPr/>
              <p14:nvPr/>
            </p14:nvContentPartPr>
            <p14:xfrm>
              <a:off x="6896993" y="4843461"/>
              <a:ext cx="2080080" cy="708120"/>
            </p14:xfrm>
          </p:contentPart>
        </mc:Choice>
        <mc:Fallback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C6EF36AB-A030-488B-BAC3-A6ECDE8F876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60993" y="4771461"/>
                <a:ext cx="2151720" cy="85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04D8B64-A2FA-4D49-B286-499D8690588B}"/>
                  </a:ext>
                </a:extLst>
              </p14:cNvPr>
              <p14:cNvContentPartPr/>
              <p14:nvPr/>
            </p14:nvContentPartPr>
            <p14:xfrm>
              <a:off x="5215073" y="6521781"/>
              <a:ext cx="1050840" cy="45180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04D8B64-A2FA-4D49-B286-499D8690588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206073" y="6512781"/>
                <a:ext cx="106848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7DC64B2D-8217-4592-8670-99AA467836C1}"/>
                  </a:ext>
                </a:extLst>
              </p14:cNvPr>
              <p14:cNvContentPartPr/>
              <p14:nvPr/>
            </p14:nvContentPartPr>
            <p14:xfrm>
              <a:off x="10758353" y="4384461"/>
              <a:ext cx="1002960" cy="47340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7DC64B2D-8217-4592-8670-99AA467836C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749353" y="4375461"/>
                <a:ext cx="1020600" cy="4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747E0D35-2811-4DE2-9B52-6E25EC481655}"/>
                  </a:ext>
                </a:extLst>
              </p14:cNvPr>
              <p14:cNvContentPartPr/>
              <p14:nvPr/>
            </p14:nvContentPartPr>
            <p14:xfrm>
              <a:off x="83633" y="3330741"/>
              <a:ext cx="4083120" cy="251892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747E0D35-2811-4DE2-9B52-6E25EC481655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4633" y="3321741"/>
                <a:ext cx="4100760" cy="253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0BF3E404-8723-437D-8566-CDEB18E01924}"/>
                  </a:ext>
                </a:extLst>
              </p14:cNvPr>
              <p14:cNvContentPartPr/>
              <p14:nvPr/>
            </p14:nvContentPartPr>
            <p14:xfrm>
              <a:off x="-1165567" y="1604541"/>
              <a:ext cx="360" cy="3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0BF3E404-8723-437D-8566-CDEB18E0192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-1174567" y="1595541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8007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299544" y="23474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Set Matrix Zeroes Problem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73ECB4-CDF3-4511-8547-B8ED9556B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44" y="678079"/>
            <a:ext cx="6725589" cy="223868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81C975FD-DC9B-4317-8DF0-4849BC6952E7}"/>
                  </a:ext>
                </a:extLst>
              </p14:cNvPr>
              <p14:cNvContentPartPr/>
              <p14:nvPr/>
            </p14:nvContentPartPr>
            <p14:xfrm>
              <a:off x="104513" y="608781"/>
              <a:ext cx="11368800" cy="5784840"/>
            </p14:xfrm>
          </p:contentPart>
        </mc:Choice>
        <mc:Fallback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81C975FD-DC9B-4317-8DF0-4849BC6952E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513" y="599781"/>
                <a:ext cx="11386440" cy="58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F5AF3796-6F3D-45C4-8501-AC4959C40BC8}"/>
                  </a:ext>
                </a:extLst>
              </p14:cNvPr>
              <p14:cNvContentPartPr/>
              <p14:nvPr/>
            </p14:nvContentPartPr>
            <p14:xfrm>
              <a:off x="5542313" y="2781741"/>
              <a:ext cx="2020320" cy="29124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F5AF3796-6F3D-45C4-8501-AC4959C40BC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6313" y="2709741"/>
                <a:ext cx="2091960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C994416D-419E-498F-B4E2-D9E9469D75DE}"/>
                  </a:ext>
                </a:extLst>
              </p14:cNvPr>
              <p14:cNvContentPartPr/>
              <p14:nvPr/>
            </p14:nvContentPartPr>
            <p14:xfrm>
              <a:off x="6231713" y="3249381"/>
              <a:ext cx="1220760" cy="1491120"/>
            </p14:xfrm>
          </p:contentPart>
        </mc:Choice>
        <mc:Fallback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C994416D-419E-498F-B4E2-D9E9469D75D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95713" y="3177381"/>
                <a:ext cx="1292400" cy="163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748BB112-BB61-46F4-9AA3-058C5E88BF93}"/>
                  </a:ext>
                </a:extLst>
              </p14:cNvPr>
              <p14:cNvContentPartPr/>
              <p14:nvPr/>
            </p14:nvContentPartPr>
            <p14:xfrm>
              <a:off x="7103273" y="5002221"/>
              <a:ext cx="1769400" cy="594000"/>
            </p14:xfrm>
          </p:contentPart>
        </mc:Choice>
        <mc:Fallback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748BB112-BB61-46F4-9AA3-058C5E88BF9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67273" y="4930221"/>
                <a:ext cx="1841040" cy="73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71A6956B-C3DE-4FEF-91E4-8FB134C533FB}"/>
                  </a:ext>
                </a:extLst>
              </p14:cNvPr>
              <p14:cNvContentPartPr/>
              <p14:nvPr/>
            </p14:nvContentPartPr>
            <p14:xfrm>
              <a:off x="7079153" y="4888101"/>
              <a:ext cx="1972440" cy="302760"/>
            </p14:xfrm>
          </p:contentPart>
        </mc:Choice>
        <mc:Fallback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71A6956B-C3DE-4FEF-91E4-8FB134C533FB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43153" y="4816101"/>
                <a:ext cx="2044080" cy="4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C6EF36AB-A030-488B-BAC3-A6ECDE8F8762}"/>
                  </a:ext>
                </a:extLst>
              </p14:cNvPr>
              <p14:cNvContentPartPr/>
              <p14:nvPr/>
            </p14:nvContentPartPr>
            <p14:xfrm>
              <a:off x="6896993" y="4843461"/>
              <a:ext cx="2080080" cy="708120"/>
            </p14:xfrm>
          </p:contentPart>
        </mc:Choice>
        <mc:Fallback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C6EF36AB-A030-488B-BAC3-A6ECDE8F876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60993" y="4771461"/>
                <a:ext cx="2151720" cy="85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04D8B64-A2FA-4D49-B286-499D8690588B}"/>
                  </a:ext>
                </a:extLst>
              </p14:cNvPr>
              <p14:cNvContentPartPr/>
              <p14:nvPr/>
            </p14:nvContentPartPr>
            <p14:xfrm>
              <a:off x="5215073" y="6521781"/>
              <a:ext cx="1050840" cy="45180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04D8B64-A2FA-4D49-B286-499D8690588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206073" y="6512781"/>
                <a:ext cx="106848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7DC64B2D-8217-4592-8670-99AA467836C1}"/>
                  </a:ext>
                </a:extLst>
              </p14:cNvPr>
              <p14:cNvContentPartPr/>
              <p14:nvPr/>
            </p14:nvContentPartPr>
            <p14:xfrm>
              <a:off x="10758353" y="4384461"/>
              <a:ext cx="1002960" cy="47340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7DC64B2D-8217-4592-8670-99AA467836C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749353" y="4375461"/>
                <a:ext cx="1020600" cy="4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0BF3E404-8723-437D-8566-CDEB18E01924}"/>
                  </a:ext>
                </a:extLst>
              </p14:cNvPr>
              <p14:cNvContentPartPr/>
              <p14:nvPr/>
            </p14:nvContentPartPr>
            <p14:xfrm>
              <a:off x="-1165567" y="1604541"/>
              <a:ext cx="360" cy="3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0BF3E404-8723-437D-8566-CDEB18E0192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-1174567" y="1595541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2E8D21C5-8EE1-4F14-BAC6-6C0E16923652}"/>
                  </a:ext>
                </a:extLst>
              </p14:cNvPr>
              <p14:cNvContentPartPr/>
              <p14:nvPr/>
            </p14:nvContentPartPr>
            <p14:xfrm>
              <a:off x="5064233" y="3248301"/>
              <a:ext cx="1099440" cy="28742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2E8D21C5-8EE1-4F14-BAC6-6C0E16923652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028233" y="3176301"/>
                <a:ext cx="1171080" cy="30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158CBEAC-9D64-4B4F-8C89-9CD9F4776C82}"/>
                  </a:ext>
                </a:extLst>
              </p14:cNvPr>
              <p14:cNvContentPartPr/>
              <p14:nvPr/>
            </p14:nvContentPartPr>
            <p14:xfrm>
              <a:off x="300353" y="845301"/>
              <a:ext cx="774720" cy="18946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158CBEAC-9D64-4B4F-8C89-9CD9F4776C8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64353" y="773301"/>
                <a:ext cx="846360" cy="20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F1E51A4-FB15-41B9-A1BC-B72EBAF65EBD}"/>
                  </a:ext>
                </a:extLst>
              </p14:cNvPr>
              <p14:cNvContentPartPr/>
              <p14:nvPr/>
            </p14:nvContentPartPr>
            <p14:xfrm>
              <a:off x="6963593" y="3074781"/>
              <a:ext cx="4659120" cy="6505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F1E51A4-FB15-41B9-A1BC-B72EBAF65EBD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927593" y="3002781"/>
                <a:ext cx="4730760" cy="79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89B5690-C2BC-4941-9EA2-353B839D66B9}"/>
                  </a:ext>
                </a:extLst>
              </p14:cNvPr>
              <p14:cNvContentPartPr/>
              <p14:nvPr/>
            </p14:nvContentPartPr>
            <p14:xfrm>
              <a:off x="269753" y="807501"/>
              <a:ext cx="2847960" cy="5724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89B5690-C2BC-4941-9EA2-353B839D66B9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33753" y="735501"/>
                <a:ext cx="2919600" cy="71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B2EEE2F-ED91-4FD5-AB3D-0FA44CF56FBF}"/>
                  </a:ext>
                </a:extLst>
              </p14:cNvPr>
              <p14:cNvContentPartPr/>
              <p14:nvPr/>
            </p14:nvContentPartPr>
            <p14:xfrm>
              <a:off x="10513193" y="4386621"/>
              <a:ext cx="1347840" cy="42012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B2EEE2F-ED91-4FD5-AB3D-0FA44CF56FBF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477193" y="4314621"/>
                <a:ext cx="1419480" cy="56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3B33CC1-3599-4294-B3E8-75124B3A2D78}"/>
                  </a:ext>
                </a:extLst>
              </p14:cNvPr>
              <p14:cNvContentPartPr/>
              <p14:nvPr/>
            </p14:nvContentPartPr>
            <p14:xfrm>
              <a:off x="5008073" y="6489741"/>
              <a:ext cx="1379160" cy="4118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3B33CC1-3599-4294-B3E8-75124B3A2D78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972073" y="6417741"/>
                <a:ext cx="145080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F3DFBD3C-ECEE-44CD-B065-499160B1E6D0}"/>
                  </a:ext>
                </a:extLst>
              </p14:cNvPr>
              <p14:cNvContentPartPr/>
              <p14:nvPr/>
            </p14:nvContentPartPr>
            <p14:xfrm>
              <a:off x="4802873" y="2874981"/>
              <a:ext cx="3337200" cy="12495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F3DFBD3C-ECEE-44CD-B065-499160B1E6D0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793873" y="2865981"/>
                <a:ext cx="3354840" cy="12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64918567-0378-449B-AC4E-9B8B862D60D7}"/>
                  </a:ext>
                </a:extLst>
              </p14:cNvPr>
              <p14:cNvContentPartPr/>
              <p14:nvPr/>
            </p14:nvContentPartPr>
            <p14:xfrm>
              <a:off x="125033" y="556221"/>
              <a:ext cx="212760" cy="20952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64918567-0378-449B-AC4E-9B8B862D60D7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16033" y="547221"/>
                <a:ext cx="23040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1DAE8A90-6D3B-4DE8-BF15-2A8A3A772238}"/>
                  </a:ext>
                </a:extLst>
              </p14:cNvPr>
              <p14:cNvContentPartPr/>
              <p14:nvPr/>
            </p14:nvContentPartPr>
            <p14:xfrm>
              <a:off x="7886993" y="1534701"/>
              <a:ext cx="702720" cy="14652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1DAE8A90-6D3B-4DE8-BF15-2A8A3A772238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877993" y="1525701"/>
                <a:ext cx="72036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5FF6CDA9-7128-4C64-B5AA-DC726C5782A2}"/>
                  </a:ext>
                </a:extLst>
              </p14:cNvPr>
              <p14:cNvContentPartPr/>
              <p14:nvPr/>
            </p14:nvContentPartPr>
            <p14:xfrm>
              <a:off x="7735073" y="917301"/>
              <a:ext cx="1307160" cy="31248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5FF6CDA9-7128-4C64-B5AA-DC726C5782A2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726073" y="908301"/>
                <a:ext cx="132480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087A84A3-2FEA-44C2-AC1E-07397C5ED849}"/>
                  </a:ext>
                </a:extLst>
              </p14:cNvPr>
              <p14:cNvContentPartPr/>
              <p14:nvPr/>
            </p14:nvContentPartPr>
            <p14:xfrm>
              <a:off x="8867633" y="1477821"/>
              <a:ext cx="267480" cy="37548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087A84A3-2FEA-44C2-AC1E-07397C5ED849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858633" y="1468821"/>
                <a:ext cx="285120" cy="39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4ED5DABD-A502-4117-90ED-48F03987E959}"/>
                  </a:ext>
                </a:extLst>
              </p14:cNvPr>
              <p14:cNvContentPartPr/>
              <p14:nvPr/>
            </p14:nvContentPartPr>
            <p14:xfrm>
              <a:off x="11560433" y="1114221"/>
              <a:ext cx="443880" cy="2592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4ED5DABD-A502-4117-90ED-48F03987E959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1551433" y="1105221"/>
                <a:ext cx="461520" cy="27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0579D016-E787-42AD-8ED3-DADBFFA14517}"/>
                  </a:ext>
                </a:extLst>
              </p14:cNvPr>
              <p14:cNvContentPartPr/>
              <p14:nvPr/>
            </p14:nvContentPartPr>
            <p14:xfrm>
              <a:off x="10073633" y="1280181"/>
              <a:ext cx="1293480" cy="17280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0579D016-E787-42AD-8ED3-DADBFFA14517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064633" y="1271181"/>
                <a:ext cx="131112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D07FB779-D229-4A1F-9C33-368BAD31FBFE}"/>
                  </a:ext>
                </a:extLst>
              </p14:cNvPr>
              <p14:cNvContentPartPr/>
              <p14:nvPr/>
            </p14:nvContentPartPr>
            <p14:xfrm>
              <a:off x="1521473" y="3217341"/>
              <a:ext cx="860040" cy="5565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D07FB779-D229-4A1F-9C33-368BAD31FBFE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512473" y="3208341"/>
                <a:ext cx="877680" cy="57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2DA5D386-37AC-4260-9F6A-A82FF11ACDD7}"/>
                  </a:ext>
                </a:extLst>
              </p14:cNvPr>
              <p14:cNvContentPartPr/>
              <p14:nvPr/>
            </p14:nvContentPartPr>
            <p14:xfrm>
              <a:off x="348953" y="3459621"/>
              <a:ext cx="1011240" cy="21312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2DA5D386-37AC-4260-9F6A-A82FF11ACDD7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39953" y="3450621"/>
                <a:ext cx="102888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2C58C542-9DEF-4DBA-9F87-B290B90A06BD}"/>
                  </a:ext>
                </a:extLst>
              </p14:cNvPr>
              <p14:cNvContentPartPr/>
              <p14:nvPr/>
            </p14:nvContentPartPr>
            <p14:xfrm>
              <a:off x="305393" y="3910701"/>
              <a:ext cx="2868480" cy="1499400"/>
            </p14:xfrm>
          </p:contentPart>
        </mc:Choice>
        <mc:Fallback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2C58C542-9DEF-4DBA-9F87-B290B90A06BD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96393" y="3901701"/>
                <a:ext cx="2886120" cy="151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A938E00A-A6E7-49EA-9BC9-D2DC9B0B97D0}"/>
                  </a:ext>
                </a:extLst>
              </p14:cNvPr>
              <p14:cNvContentPartPr/>
              <p14:nvPr/>
            </p14:nvContentPartPr>
            <p14:xfrm>
              <a:off x="336353" y="5582901"/>
              <a:ext cx="2405880" cy="409320"/>
            </p14:xfrm>
          </p:contentPart>
        </mc:Choice>
        <mc:Fallback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A938E00A-A6E7-49EA-9BC9-D2DC9B0B97D0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27353" y="5573901"/>
                <a:ext cx="2423520" cy="42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8178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308509" y="-145653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Set Matrix Zeroes Problem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73ECB4-CDF3-4511-8547-B8ED9556B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509" y="1027702"/>
            <a:ext cx="6725589" cy="223868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81C975FD-DC9B-4317-8DF0-4849BC6952E7}"/>
                  </a:ext>
                </a:extLst>
              </p14:cNvPr>
              <p14:cNvContentPartPr/>
              <p14:nvPr/>
            </p14:nvContentPartPr>
            <p14:xfrm>
              <a:off x="3866478" y="1000164"/>
              <a:ext cx="7615800" cy="5743080"/>
            </p14:xfrm>
          </p:contentPart>
        </mc:Choice>
        <mc:Fallback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81C975FD-DC9B-4317-8DF0-4849BC6952E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57478" y="991164"/>
                <a:ext cx="7633440" cy="57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04D8B64-A2FA-4D49-B286-499D8690588B}"/>
                  </a:ext>
                </a:extLst>
              </p14:cNvPr>
              <p14:cNvContentPartPr/>
              <p14:nvPr/>
            </p14:nvContentPartPr>
            <p14:xfrm>
              <a:off x="5224038" y="6871404"/>
              <a:ext cx="1050840" cy="45180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04D8B64-A2FA-4D49-B286-499D8690588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15038" y="6862404"/>
                <a:ext cx="106848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0BF3E404-8723-437D-8566-CDEB18E01924}"/>
                  </a:ext>
                </a:extLst>
              </p14:cNvPr>
              <p14:cNvContentPartPr/>
              <p14:nvPr/>
            </p14:nvContentPartPr>
            <p14:xfrm>
              <a:off x="-1156602" y="1954164"/>
              <a:ext cx="360" cy="3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0BF3E404-8723-437D-8566-CDEB18E0192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1165602" y="194516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2E8D21C5-8EE1-4F14-BAC6-6C0E16923652}"/>
                  </a:ext>
                </a:extLst>
              </p14:cNvPr>
              <p14:cNvContentPartPr/>
              <p14:nvPr/>
            </p14:nvContentPartPr>
            <p14:xfrm>
              <a:off x="5073198" y="3597924"/>
              <a:ext cx="1099440" cy="28742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2E8D21C5-8EE1-4F14-BAC6-6C0E1692365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37198" y="3525924"/>
                <a:ext cx="1171080" cy="30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F1E51A4-FB15-41B9-A1BC-B72EBAF65EBD}"/>
                  </a:ext>
                </a:extLst>
              </p14:cNvPr>
              <p14:cNvContentPartPr/>
              <p14:nvPr/>
            </p14:nvContentPartPr>
            <p14:xfrm>
              <a:off x="6972558" y="3424404"/>
              <a:ext cx="4659120" cy="6505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F1E51A4-FB15-41B9-A1BC-B72EBAF65EB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936558" y="3352404"/>
                <a:ext cx="4730760" cy="79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3B33CC1-3599-4294-B3E8-75124B3A2D78}"/>
                  </a:ext>
                </a:extLst>
              </p14:cNvPr>
              <p14:cNvContentPartPr/>
              <p14:nvPr/>
            </p14:nvContentPartPr>
            <p14:xfrm>
              <a:off x="5017038" y="6839364"/>
              <a:ext cx="1379160" cy="4118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3B33CC1-3599-4294-B3E8-75124B3A2D7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81038" y="6767364"/>
                <a:ext cx="145080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F3DFBD3C-ECEE-44CD-B065-499160B1E6D0}"/>
                  </a:ext>
                </a:extLst>
              </p14:cNvPr>
              <p14:cNvContentPartPr/>
              <p14:nvPr/>
            </p14:nvContentPartPr>
            <p14:xfrm>
              <a:off x="6732798" y="3224604"/>
              <a:ext cx="1416240" cy="12495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F3DFBD3C-ECEE-44CD-B065-499160B1E6D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723798" y="3215604"/>
                <a:ext cx="1433880" cy="12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1DAE8A90-6D3B-4DE8-BF15-2A8A3A772238}"/>
                  </a:ext>
                </a:extLst>
              </p14:cNvPr>
              <p14:cNvContentPartPr/>
              <p14:nvPr/>
            </p14:nvContentPartPr>
            <p14:xfrm>
              <a:off x="7895958" y="1884324"/>
              <a:ext cx="702720" cy="14652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1DAE8A90-6D3B-4DE8-BF15-2A8A3A77223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886958" y="1875324"/>
                <a:ext cx="72036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5FF6CDA9-7128-4C64-B5AA-DC726C5782A2}"/>
                  </a:ext>
                </a:extLst>
              </p14:cNvPr>
              <p14:cNvContentPartPr/>
              <p14:nvPr/>
            </p14:nvContentPartPr>
            <p14:xfrm>
              <a:off x="7744038" y="1266924"/>
              <a:ext cx="1307160" cy="31248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5FF6CDA9-7128-4C64-B5AA-DC726C5782A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735038" y="1257924"/>
                <a:ext cx="132480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087A84A3-2FEA-44C2-AC1E-07397C5ED849}"/>
                  </a:ext>
                </a:extLst>
              </p14:cNvPr>
              <p14:cNvContentPartPr/>
              <p14:nvPr/>
            </p14:nvContentPartPr>
            <p14:xfrm>
              <a:off x="8876598" y="1827444"/>
              <a:ext cx="267480" cy="37548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087A84A3-2FEA-44C2-AC1E-07397C5ED84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867598" y="1818444"/>
                <a:ext cx="285120" cy="39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4ED5DABD-A502-4117-90ED-48F03987E959}"/>
                  </a:ext>
                </a:extLst>
              </p14:cNvPr>
              <p14:cNvContentPartPr/>
              <p14:nvPr/>
            </p14:nvContentPartPr>
            <p14:xfrm>
              <a:off x="11569398" y="1463844"/>
              <a:ext cx="443880" cy="2592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4ED5DABD-A502-4117-90ED-48F03987E959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1560398" y="1454844"/>
                <a:ext cx="461520" cy="27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0579D016-E787-42AD-8ED3-DADBFFA14517}"/>
                  </a:ext>
                </a:extLst>
              </p14:cNvPr>
              <p14:cNvContentPartPr/>
              <p14:nvPr/>
            </p14:nvContentPartPr>
            <p14:xfrm>
              <a:off x="10082598" y="1629804"/>
              <a:ext cx="1293480" cy="17280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0579D016-E787-42AD-8ED3-DADBFFA14517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073598" y="1620804"/>
                <a:ext cx="131112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D0AFAA6C-0FE9-4EE1-94CC-7111DFA37F95}"/>
                  </a:ext>
                </a:extLst>
              </p14:cNvPr>
              <p14:cNvContentPartPr/>
              <p14:nvPr/>
            </p14:nvContentPartPr>
            <p14:xfrm>
              <a:off x="365838" y="1205004"/>
              <a:ext cx="641880" cy="19083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D0AFAA6C-0FE9-4EE1-94CC-7111DFA37F95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29838" y="1133004"/>
                <a:ext cx="713520" cy="20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E6A25873-E29E-4BF1-9B2B-11AA0B531CFF}"/>
                  </a:ext>
                </a:extLst>
              </p14:cNvPr>
              <p14:cNvContentPartPr/>
              <p14:nvPr/>
            </p14:nvContentPartPr>
            <p14:xfrm>
              <a:off x="285918" y="3323964"/>
              <a:ext cx="952200" cy="32112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E6A25873-E29E-4BF1-9B2B-11AA0B531CFF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76918" y="3314964"/>
                <a:ext cx="969840" cy="3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1DAB9A1-D5AA-49B4-B6B3-1CD2E1621822}"/>
                  </a:ext>
                </a:extLst>
              </p14:cNvPr>
              <p14:cNvContentPartPr/>
              <p14:nvPr/>
            </p14:nvContentPartPr>
            <p14:xfrm>
              <a:off x="407598" y="3775404"/>
              <a:ext cx="4128480" cy="300780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1DAB9A1-D5AA-49B4-B6B3-1CD2E1621822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98598" y="3766404"/>
                <a:ext cx="4146120" cy="30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94EB37FD-3138-4811-8288-8B7D9D82C49C}"/>
                  </a:ext>
                </a:extLst>
              </p14:cNvPr>
              <p14:cNvContentPartPr/>
              <p14:nvPr/>
            </p14:nvContentPartPr>
            <p14:xfrm>
              <a:off x="1085838" y="1226964"/>
              <a:ext cx="1894320" cy="4629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94EB37FD-3138-4811-8288-8B7D9D82C49C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49838" y="1154964"/>
                <a:ext cx="1965960" cy="60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5812C165-42AC-4414-8AFC-5170E408B908}"/>
                  </a:ext>
                </a:extLst>
              </p14:cNvPr>
              <p14:cNvContentPartPr/>
              <p14:nvPr/>
            </p14:nvContentPartPr>
            <p14:xfrm>
              <a:off x="361193" y="663219"/>
              <a:ext cx="850320" cy="32112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5812C165-42AC-4414-8AFC-5170E408B90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25193" y="591219"/>
                <a:ext cx="921960" cy="46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6678A7A5-7DAF-43A6-ABAF-AA3059891834}"/>
                  </a:ext>
                </a:extLst>
              </p14:cNvPr>
              <p14:cNvContentPartPr/>
              <p14:nvPr/>
            </p14:nvContentPartPr>
            <p14:xfrm>
              <a:off x="97313" y="592659"/>
              <a:ext cx="3310200" cy="103104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6678A7A5-7DAF-43A6-ABAF-AA3059891834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8313" y="583659"/>
                <a:ext cx="3327840" cy="104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3006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"/>
          <p:cNvSpPr txBox="1"/>
          <p:nvPr/>
        </p:nvSpPr>
        <p:spPr>
          <a:xfrm>
            <a:off x="308509" y="-145653"/>
            <a:ext cx="115929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>
                <a:solidFill>
                  <a:srgbClr val="27823F"/>
                </a:solidFill>
                <a:latin typeface="Montserrat"/>
                <a:ea typeface="Montserrat"/>
                <a:cs typeface="Montserrat"/>
                <a:sym typeface="Montserrat"/>
              </a:rPr>
              <a:t>Set Matrix Zeroes Problem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73ECB4-CDF3-4511-8547-B8ED9556B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509" y="1027702"/>
            <a:ext cx="6725589" cy="223868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81C975FD-DC9B-4317-8DF0-4849BC6952E7}"/>
                  </a:ext>
                </a:extLst>
              </p14:cNvPr>
              <p14:cNvContentPartPr/>
              <p14:nvPr/>
            </p14:nvContentPartPr>
            <p14:xfrm>
              <a:off x="3866478" y="1000164"/>
              <a:ext cx="7615800" cy="5743080"/>
            </p14:xfrm>
          </p:contentPart>
        </mc:Choice>
        <mc:Fallback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81C975FD-DC9B-4317-8DF0-4849BC6952E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57478" y="991164"/>
                <a:ext cx="7633440" cy="57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04D8B64-A2FA-4D49-B286-499D8690588B}"/>
                  </a:ext>
                </a:extLst>
              </p14:cNvPr>
              <p14:cNvContentPartPr/>
              <p14:nvPr/>
            </p14:nvContentPartPr>
            <p14:xfrm>
              <a:off x="5224038" y="6871404"/>
              <a:ext cx="1050840" cy="45180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04D8B64-A2FA-4D49-B286-499D8690588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15038" y="6862404"/>
                <a:ext cx="106848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0BF3E404-8723-437D-8566-CDEB18E01924}"/>
                  </a:ext>
                </a:extLst>
              </p14:cNvPr>
              <p14:cNvContentPartPr/>
              <p14:nvPr/>
            </p14:nvContentPartPr>
            <p14:xfrm>
              <a:off x="-1156602" y="1954164"/>
              <a:ext cx="360" cy="3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0BF3E404-8723-437D-8566-CDEB18E0192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1165602" y="194516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2E8D21C5-8EE1-4F14-BAC6-6C0E16923652}"/>
                  </a:ext>
                </a:extLst>
              </p14:cNvPr>
              <p14:cNvContentPartPr/>
              <p14:nvPr/>
            </p14:nvContentPartPr>
            <p14:xfrm>
              <a:off x="5073198" y="3597924"/>
              <a:ext cx="1099440" cy="28742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2E8D21C5-8EE1-4F14-BAC6-6C0E1692365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37198" y="3525924"/>
                <a:ext cx="1171080" cy="30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F1E51A4-FB15-41B9-A1BC-B72EBAF65EBD}"/>
                  </a:ext>
                </a:extLst>
              </p14:cNvPr>
              <p14:cNvContentPartPr/>
              <p14:nvPr/>
            </p14:nvContentPartPr>
            <p14:xfrm>
              <a:off x="6972558" y="3424404"/>
              <a:ext cx="4659120" cy="6505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F1E51A4-FB15-41B9-A1BC-B72EBAF65EB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936558" y="3352404"/>
                <a:ext cx="4730760" cy="79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3B33CC1-3599-4294-B3E8-75124B3A2D78}"/>
                  </a:ext>
                </a:extLst>
              </p14:cNvPr>
              <p14:cNvContentPartPr/>
              <p14:nvPr/>
            </p14:nvContentPartPr>
            <p14:xfrm>
              <a:off x="5017038" y="6839364"/>
              <a:ext cx="1379160" cy="4118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3B33CC1-3599-4294-B3E8-75124B3A2D7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81038" y="6767364"/>
                <a:ext cx="145080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F3DFBD3C-ECEE-44CD-B065-499160B1E6D0}"/>
                  </a:ext>
                </a:extLst>
              </p14:cNvPr>
              <p14:cNvContentPartPr/>
              <p14:nvPr/>
            </p14:nvContentPartPr>
            <p14:xfrm>
              <a:off x="6732798" y="3224604"/>
              <a:ext cx="1416240" cy="12495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F3DFBD3C-ECEE-44CD-B065-499160B1E6D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723798" y="3215604"/>
                <a:ext cx="1433880" cy="12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1DAE8A90-6D3B-4DE8-BF15-2A8A3A772238}"/>
                  </a:ext>
                </a:extLst>
              </p14:cNvPr>
              <p14:cNvContentPartPr/>
              <p14:nvPr/>
            </p14:nvContentPartPr>
            <p14:xfrm>
              <a:off x="7895958" y="1884324"/>
              <a:ext cx="702720" cy="14652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1DAE8A90-6D3B-4DE8-BF15-2A8A3A77223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886958" y="1875324"/>
                <a:ext cx="72036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5FF6CDA9-7128-4C64-B5AA-DC726C5782A2}"/>
                  </a:ext>
                </a:extLst>
              </p14:cNvPr>
              <p14:cNvContentPartPr/>
              <p14:nvPr/>
            </p14:nvContentPartPr>
            <p14:xfrm>
              <a:off x="7744038" y="1266924"/>
              <a:ext cx="1307160" cy="31248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5FF6CDA9-7128-4C64-B5AA-DC726C5782A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735038" y="1257924"/>
                <a:ext cx="132480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087A84A3-2FEA-44C2-AC1E-07397C5ED849}"/>
                  </a:ext>
                </a:extLst>
              </p14:cNvPr>
              <p14:cNvContentPartPr/>
              <p14:nvPr/>
            </p14:nvContentPartPr>
            <p14:xfrm>
              <a:off x="8876598" y="1827444"/>
              <a:ext cx="267480" cy="37548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087A84A3-2FEA-44C2-AC1E-07397C5ED84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867598" y="1818444"/>
                <a:ext cx="285120" cy="39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4ED5DABD-A502-4117-90ED-48F03987E959}"/>
                  </a:ext>
                </a:extLst>
              </p14:cNvPr>
              <p14:cNvContentPartPr/>
              <p14:nvPr/>
            </p14:nvContentPartPr>
            <p14:xfrm>
              <a:off x="11569398" y="1463844"/>
              <a:ext cx="443880" cy="2592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4ED5DABD-A502-4117-90ED-48F03987E959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1560398" y="1454844"/>
                <a:ext cx="461520" cy="27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0579D016-E787-42AD-8ED3-DADBFFA14517}"/>
                  </a:ext>
                </a:extLst>
              </p14:cNvPr>
              <p14:cNvContentPartPr/>
              <p14:nvPr/>
            </p14:nvContentPartPr>
            <p14:xfrm>
              <a:off x="10082598" y="1629804"/>
              <a:ext cx="1293480" cy="17280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0579D016-E787-42AD-8ED3-DADBFFA14517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073598" y="1620804"/>
                <a:ext cx="131112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D0AFAA6C-0FE9-4EE1-94CC-7111DFA37F95}"/>
                  </a:ext>
                </a:extLst>
              </p14:cNvPr>
              <p14:cNvContentPartPr/>
              <p14:nvPr/>
            </p14:nvContentPartPr>
            <p14:xfrm>
              <a:off x="365838" y="1205004"/>
              <a:ext cx="641880" cy="19083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D0AFAA6C-0FE9-4EE1-94CC-7111DFA37F95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29838" y="1133004"/>
                <a:ext cx="713520" cy="20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E6A25873-E29E-4BF1-9B2B-11AA0B531CFF}"/>
                  </a:ext>
                </a:extLst>
              </p14:cNvPr>
              <p14:cNvContentPartPr/>
              <p14:nvPr/>
            </p14:nvContentPartPr>
            <p14:xfrm>
              <a:off x="285918" y="3323964"/>
              <a:ext cx="952200" cy="32112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E6A25873-E29E-4BF1-9B2B-11AA0B531CFF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76918" y="3314964"/>
                <a:ext cx="969840" cy="3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1DAB9A1-D5AA-49B4-B6B3-1CD2E1621822}"/>
                  </a:ext>
                </a:extLst>
              </p14:cNvPr>
              <p14:cNvContentPartPr/>
              <p14:nvPr/>
            </p14:nvContentPartPr>
            <p14:xfrm>
              <a:off x="407598" y="3775404"/>
              <a:ext cx="4128480" cy="300780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1DAB9A1-D5AA-49B4-B6B3-1CD2E1621822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98598" y="3766404"/>
                <a:ext cx="4146120" cy="30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94EB37FD-3138-4811-8288-8B7D9D82C49C}"/>
                  </a:ext>
                </a:extLst>
              </p14:cNvPr>
              <p14:cNvContentPartPr/>
              <p14:nvPr/>
            </p14:nvContentPartPr>
            <p14:xfrm>
              <a:off x="1085838" y="1226964"/>
              <a:ext cx="1894320" cy="4629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94EB37FD-3138-4811-8288-8B7D9D82C49C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49838" y="1154964"/>
                <a:ext cx="1965960" cy="60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5812C165-42AC-4414-8AFC-5170E408B908}"/>
                  </a:ext>
                </a:extLst>
              </p14:cNvPr>
              <p14:cNvContentPartPr/>
              <p14:nvPr/>
            </p14:nvContentPartPr>
            <p14:xfrm>
              <a:off x="361193" y="663219"/>
              <a:ext cx="850320" cy="32112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5812C165-42AC-4414-8AFC-5170E408B90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25193" y="591219"/>
                <a:ext cx="921960" cy="46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6678A7A5-7DAF-43A6-ABAF-AA3059891834}"/>
                  </a:ext>
                </a:extLst>
              </p14:cNvPr>
              <p14:cNvContentPartPr/>
              <p14:nvPr/>
            </p14:nvContentPartPr>
            <p14:xfrm>
              <a:off x="97313" y="592659"/>
              <a:ext cx="3310200" cy="103104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6678A7A5-7DAF-43A6-ABAF-AA3059891834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8313" y="583659"/>
                <a:ext cx="3327840" cy="10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3503D4DC-53ED-46DF-A54E-641B5E24FD2B}"/>
                  </a:ext>
                </a:extLst>
              </p14:cNvPr>
              <p14:cNvContentPartPr/>
              <p14:nvPr/>
            </p14:nvContentPartPr>
            <p14:xfrm>
              <a:off x="784193" y="1856259"/>
              <a:ext cx="2373480" cy="1211400"/>
            </p14:xfrm>
          </p:contentPart>
        </mc:Choice>
        <mc:Fallback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3503D4DC-53ED-46DF-A54E-641B5E24FD2B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48193" y="1784259"/>
                <a:ext cx="2445120" cy="135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8DC67E94-EF0E-440A-8F98-F1715E4BD171}"/>
                  </a:ext>
                </a:extLst>
              </p14:cNvPr>
              <p14:cNvContentPartPr/>
              <p14:nvPr/>
            </p14:nvContentPartPr>
            <p14:xfrm>
              <a:off x="6716633" y="3077379"/>
              <a:ext cx="1282680" cy="1289520"/>
            </p14:xfrm>
          </p:contentPart>
        </mc:Choice>
        <mc:Fallback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8DC67E94-EF0E-440A-8F98-F1715E4BD171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707633" y="3068379"/>
                <a:ext cx="1300320" cy="13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662676F4-685A-46B4-B3D8-DA1F1C7E9D13}"/>
                  </a:ext>
                </a:extLst>
              </p14:cNvPr>
              <p14:cNvContentPartPr/>
              <p14:nvPr/>
            </p14:nvContentPartPr>
            <p14:xfrm>
              <a:off x="482873" y="673299"/>
              <a:ext cx="3643560" cy="2559960"/>
            </p14:xfrm>
          </p:contentPart>
        </mc:Choice>
        <mc:Fallback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662676F4-685A-46B4-B3D8-DA1F1C7E9D13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73873" y="664299"/>
                <a:ext cx="3661200" cy="257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42481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1333</TotalTime>
  <Words>57</Words>
  <Application>Microsoft Office PowerPoint</Application>
  <PresentationFormat>Widescreen</PresentationFormat>
  <Paragraphs>18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Arial </vt:lpstr>
      <vt:lpstr>Arial Black</vt:lpstr>
      <vt:lpstr>Calibri</vt:lpstr>
      <vt:lpstr>Lucida Sans Unicode</vt:lpstr>
      <vt:lpstr>Montserrat</vt:lpstr>
      <vt:lpstr>Verdana</vt:lpstr>
      <vt:lpstr>Wingdings</vt:lpstr>
      <vt:lpstr>Wingdings 2</vt:lpstr>
      <vt:lpstr>Wingdings 3</vt:lpstr>
      <vt:lpstr>Concourse</vt:lpstr>
      <vt:lpstr>Data Structures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Sehajpreet Singh</dc:creator>
  <cp:lastModifiedBy>SEHAJPREET SINGH</cp:lastModifiedBy>
  <cp:revision>266</cp:revision>
  <dcterms:created xsi:type="dcterms:W3CDTF">2020-04-22T15:02:33Z</dcterms:created>
  <dcterms:modified xsi:type="dcterms:W3CDTF">2022-04-12T13:49:05Z</dcterms:modified>
</cp:coreProperties>
</file>

<file path=docProps/thumbnail.jpeg>
</file>